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311" r:id="rId2"/>
    <p:sldId id="256" r:id="rId3"/>
    <p:sldId id="281" r:id="rId4"/>
    <p:sldId id="282" r:id="rId5"/>
    <p:sldId id="283" r:id="rId6"/>
    <p:sldId id="294" r:id="rId7"/>
    <p:sldId id="295" r:id="rId8"/>
    <p:sldId id="292" r:id="rId9"/>
    <p:sldId id="296" r:id="rId10"/>
    <p:sldId id="286" r:id="rId11"/>
    <p:sldId id="284" r:id="rId12"/>
    <p:sldId id="285" r:id="rId13"/>
    <p:sldId id="287" r:id="rId14"/>
    <p:sldId id="288" r:id="rId15"/>
    <p:sldId id="289" r:id="rId16"/>
    <p:sldId id="290" r:id="rId17"/>
    <p:sldId id="29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C95E04-7C8F-4F34-8A7C-DDC6C5986767}" v="4" dt="2026-07-06T17:33:55.9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31069B-8FD4-4670-BF03-B6AB905336F8}" type="doc">
      <dgm:prSet loTypeId="urn:microsoft.com/office/officeart/2005/8/layout/list1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08A668D-F893-4FC5-B937-2D47CE1FF71A}">
      <dgm:prSet/>
      <dgm:spPr/>
      <dgm:t>
        <a:bodyPr/>
        <a:lstStyle/>
        <a:p>
          <a:r>
            <a:rPr lang="en-US"/>
            <a:t>Physical Health</a:t>
          </a:r>
        </a:p>
      </dgm:t>
    </dgm:pt>
    <dgm:pt modelId="{A03A9731-A747-4653-B317-2E7AC7C2996D}" type="parTrans" cxnId="{9BB61DDF-3520-4DC2-89C3-6D8AFCD64D17}">
      <dgm:prSet/>
      <dgm:spPr/>
      <dgm:t>
        <a:bodyPr/>
        <a:lstStyle/>
        <a:p>
          <a:endParaRPr lang="en-US"/>
        </a:p>
      </dgm:t>
    </dgm:pt>
    <dgm:pt modelId="{16CDEA3C-E495-4101-850C-ACA9479B136D}" type="sibTrans" cxnId="{9BB61DDF-3520-4DC2-89C3-6D8AFCD64D17}">
      <dgm:prSet/>
      <dgm:spPr/>
      <dgm:t>
        <a:bodyPr/>
        <a:lstStyle/>
        <a:p>
          <a:endParaRPr lang="en-US"/>
        </a:p>
      </dgm:t>
    </dgm:pt>
    <dgm:pt modelId="{0DB3EE7E-5C40-4C8F-B03F-0FAD63B62629}">
      <dgm:prSet/>
      <dgm:spPr/>
      <dgm:t>
        <a:bodyPr/>
        <a:lstStyle/>
        <a:p>
          <a:r>
            <a:rPr lang="en-US"/>
            <a:t>Bone / Muscle strength</a:t>
          </a:r>
        </a:p>
      </dgm:t>
    </dgm:pt>
    <dgm:pt modelId="{67447890-F4F4-4112-B98E-6181E39C9258}" type="parTrans" cxnId="{151CC3B8-6F7B-42A1-99E3-5EF79D254557}">
      <dgm:prSet/>
      <dgm:spPr/>
      <dgm:t>
        <a:bodyPr/>
        <a:lstStyle/>
        <a:p>
          <a:endParaRPr lang="en-US"/>
        </a:p>
      </dgm:t>
    </dgm:pt>
    <dgm:pt modelId="{F6816D45-D75F-4F07-937A-4C08268D3735}" type="sibTrans" cxnId="{151CC3B8-6F7B-42A1-99E3-5EF79D254557}">
      <dgm:prSet/>
      <dgm:spPr/>
      <dgm:t>
        <a:bodyPr/>
        <a:lstStyle/>
        <a:p>
          <a:endParaRPr lang="en-US"/>
        </a:p>
      </dgm:t>
    </dgm:pt>
    <dgm:pt modelId="{1B8FC8B5-B6CB-4E98-B026-6A374883E2D0}">
      <dgm:prSet/>
      <dgm:spPr/>
      <dgm:t>
        <a:bodyPr/>
        <a:lstStyle/>
        <a:p>
          <a:r>
            <a:rPr lang="en-US" dirty="0"/>
            <a:t>Heart / Lung health</a:t>
          </a:r>
        </a:p>
      </dgm:t>
    </dgm:pt>
    <dgm:pt modelId="{3A63B9CF-239A-4418-A3D3-92615D6012C9}" type="parTrans" cxnId="{3D7F207F-CFCF-43BB-B305-4C26ABCA1A1D}">
      <dgm:prSet/>
      <dgm:spPr/>
      <dgm:t>
        <a:bodyPr/>
        <a:lstStyle/>
        <a:p>
          <a:endParaRPr lang="en-US"/>
        </a:p>
      </dgm:t>
    </dgm:pt>
    <dgm:pt modelId="{FA65F5D5-A4AC-4E4C-B595-276541BCBDEE}" type="sibTrans" cxnId="{3D7F207F-CFCF-43BB-B305-4C26ABCA1A1D}">
      <dgm:prSet/>
      <dgm:spPr/>
      <dgm:t>
        <a:bodyPr/>
        <a:lstStyle/>
        <a:p>
          <a:endParaRPr lang="en-US"/>
        </a:p>
      </dgm:t>
    </dgm:pt>
    <dgm:pt modelId="{9F1C52EC-06CD-4CC2-8257-7FA4BB738828}">
      <dgm:prSet/>
      <dgm:spPr/>
      <dgm:t>
        <a:bodyPr/>
        <a:lstStyle/>
        <a:p>
          <a:r>
            <a:rPr lang="en-US"/>
            <a:t>Maintain healthy weight</a:t>
          </a:r>
        </a:p>
      </dgm:t>
    </dgm:pt>
    <dgm:pt modelId="{566FAD19-7ABF-4D22-96DE-D7216AF3A141}" type="parTrans" cxnId="{2F002A4E-2DAE-4A7C-8306-7F7CAF9A889D}">
      <dgm:prSet/>
      <dgm:spPr/>
      <dgm:t>
        <a:bodyPr/>
        <a:lstStyle/>
        <a:p>
          <a:endParaRPr lang="en-US"/>
        </a:p>
      </dgm:t>
    </dgm:pt>
    <dgm:pt modelId="{4BDF4E36-BBDA-401F-AD7C-8F8AA7C3121C}" type="sibTrans" cxnId="{2F002A4E-2DAE-4A7C-8306-7F7CAF9A889D}">
      <dgm:prSet/>
      <dgm:spPr/>
      <dgm:t>
        <a:bodyPr/>
        <a:lstStyle/>
        <a:p>
          <a:endParaRPr lang="en-US"/>
        </a:p>
      </dgm:t>
    </dgm:pt>
    <dgm:pt modelId="{DCD0A5BA-A373-4C06-B3D6-FA6CCF6DE308}">
      <dgm:prSet/>
      <dgm:spPr/>
      <dgm:t>
        <a:bodyPr/>
        <a:lstStyle/>
        <a:p>
          <a:r>
            <a:rPr lang="en-US"/>
            <a:t>Mental Health</a:t>
          </a:r>
        </a:p>
      </dgm:t>
    </dgm:pt>
    <dgm:pt modelId="{2E7991D7-2B81-4D13-8959-C8B40BC4F334}" type="parTrans" cxnId="{D877813D-DBA8-4EFA-BD34-C55612CEDCF5}">
      <dgm:prSet/>
      <dgm:spPr/>
      <dgm:t>
        <a:bodyPr/>
        <a:lstStyle/>
        <a:p>
          <a:endParaRPr lang="en-US"/>
        </a:p>
      </dgm:t>
    </dgm:pt>
    <dgm:pt modelId="{3369FFD3-929B-458C-B2C4-195CCC12A878}" type="sibTrans" cxnId="{D877813D-DBA8-4EFA-BD34-C55612CEDCF5}">
      <dgm:prSet/>
      <dgm:spPr/>
      <dgm:t>
        <a:bodyPr/>
        <a:lstStyle/>
        <a:p>
          <a:endParaRPr lang="en-US"/>
        </a:p>
      </dgm:t>
    </dgm:pt>
    <dgm:pt modelId="{7A66A565-5555-47D6-BF3A-C582ECE97529}">
      <dgm:prSet/>
      <dgm:spPr/>
      <dgm:t>
        <a:bodyPr/>
        <a:lstStyle/>
        <a:p>
          <a:r>
            <a:rPr lang="en-US"/>
            <a:t>Decrease stress / anxiety</a:t>
          </a:r>
        </a:p>
      </dgm:t>
    </dgm:pt>
    <dgm:pt modelId="{E83B1A92-5014-41C7-B6B4-9111D3CAA7C4}" type="parTrans" cxnId="{1A4ED8E4-82FB-4496-B027-C1860EEA589A}">
      <dgm:prSet/>
      <dgm:spPr/>
      <dgm:t>
        <a:bodyPr/>
        <a:lstStyle/>
        <a:p>
          <a:endParaRPr lang="en-US"/>
        </a:p>
      </dgm:t>
    </dgm:pt>
    <dgm:pt modelId="{D9D9409E-99F5-4432-A425-B62E8DE2D8A3}" type="sibTrans" cxnId="{1A4ED8E4-82FB-4496-B027-C1860EEA589A}">
      <dgm:prSet/>
      <dgm:spPr/>
      <dgm:t>
        <a:bodyPr/>
        <a:lstStyle/>
        <a:p>
          <a:endParaRPr lang="en-US"/>
        </a:p>
      </dgm:t>
    </dgm:pt>
    <dgm:pt modelId="{8644F856-89A1-4FD0-B9C0-08378C6A98E7}">
      <dgm:prSet/>
      <dgm:spPr/>
      <dgm:t>
        <a:bodyPr/>
        <a:lstStyle/>
        <a:p>
          <a:r>
            <a:rPr lang="en-US"/>
            <a:t>Mood boost / self confidence</a:t>
          </a:r>
        </a:p>
      </dgm:t>
    </dgm:pt>
    <dgm:pt modelId="{90A18C28-FF87-4A67-8E2B-46177311C85B}" type="parTrans" cxnId="{586CCE57-EC8E-4A78-A1E0-1405EB6282DA}">
      <dgm:prSet/>
      <dgm:spPr/>
      <dgm:t>
        <a:bodyPr/>
        <a:lstStyle/>
        <a:p>
          <a:endParaRPr lang="en-US"/>
        </a:p>
      </dgm:t>
    </dgm:pt>
    <dgm:pt modelId="{9787EC51-CAAE-419A-BEE6-45DCA968F10F}" type="sibTrans" cxnId="{586CCE57-EC8E-4A78-A1E0-1405EB6282DA}">
      <dgm:prSet/>
      <dgm:spPr/>
      <dgm:t>
        <a:bodyPr/>
        <a:lstStyle/>
        <a:p>
          <a:endParaRPr lang="en-US"/>
        </a:p>
      </dgm:t>
    </dgm:pt>
    <dgm:pt modelId="{AA119D28-2F2C-4E87-BDCA-7FC6BF34975C}">
      <dgm:prSet/>
      <dgm:spPr/>
      <dgm:t>
        <a:bodyPr/>
        <a:lstStyle/>
        <a:p>
          <a:r>
            <a:rPr lang="en-US"/>
            <a:t>Enhances focus / concentration</a:t>
          </a:r>
        </a:p>
      </dgm:t>
    </dgm:pt>
    <dgm:pt modelId="{08870CAE-6F66-4E88-94DF-B142B21ACADC}" type="parTrans" cxnId="{2FF41765-1A5E-4167-B99F-87DEC2CF2493}">
      <dgm:prSet/>
      <dgm:spPr/>
      <dgm:t>
        <a:bodyPr/>
        <a:lstStyle/>
        <a:p>
          <a:endParaRPr lang="en-US"/>
        </a:p>
      </dgm:t>
    </dgm:pt>
    <dgm:pt modelId="{96EEF7D9-15FD-465A-95BC-0BED93CA36FF}" type="sibTrans" cxnId="{2FF41765-1A5E-4167-B99F-87DEC2CF2493}">
      <dgm:prSet/>
      <dgm:spPr/>
      <dgm:t>
        <a:bodyPr/>
        <a:lstStyle/>
        <a:p>
          <a:endParaRPr lang="en-US"/>
        </a:p>
      </dgm:t>
    </dgm:pt>
    <dgm:pt modelId="{281F68FA-C077-4DE9-B965-963BC4ED340F}">
      <dgm:prSet/>
      <dgm:spPr/>
      <dgm:t>
        <a:bodyPr/>
        <a:lstStyle/>
        <a:p>
          <a:r>
            <a:rPr lang="en-US"/>
            <a:t>Better Daily Living</a:t>
          </a:r>
        </a:p>
      </dgm:t>
    </dgm:pt>
    <dgm:pt modelId="{CD72A60F-128E-4A85-A049-531A65306AF5}" type="parTrans" cxnId="{98A2F6AB-C18B-423D-8643-A22D1A2DDBDB}">
      <dgm:prSet/>
      <dgm:spPr/>
      <dgm:t>
        <a:bodyPr/>
        <a:lstStyle/>
        <a:p>
          <a:endParaRPr lang="en-US"/>
        </a:p>
      </dgm:t>
    </dgm:pt>
    <dgm:pt modelId="{43CE6D04-E0A9-4A46-9C73-6442B372D9BF}" type="sibTrans" cxnId="{98A2F6AB-C18B-423D-8643-A22D1A2DDBDB}">
      <dgm:prSet/>
      <dgm:spPr/>
      <dgm:t>
        <a:bodyPr/>
        <a:lstStyle/>
        <a:p>
          <a:endParaRPr lang="en-US"/>
        </a:p>
      </dgm:t>
    </dgm:pt>
    <dgm:pt modelId="{DE55B8B0-9765-4BC5-A3CF-F6858EC80D7D}">
      <dgm:prSet/>
      <dgm:spPr/>
      <dgm:t>
        <a:bodyPr/>
        <a:lstStyle/>
        <a:p>
          <a:r>
            <a:rPr lang="en-US"/>
            <a:t>Increased energy </a:t>
          </a:r>
        </a:p>
      </dgm:t>
    </dgm:pt>
    <dgm:pt modelId="{BCBB5ED2-3840-4B45-8078-537AD49CC015}" type="parTrans" cxnId="{5441B1C3-8E41-45E1-BF3D-308FE8B2C08B}">
      <dgm:prSet/>
      <dgm:spPr/>
      <dgm:t>
        <a:bodyPr/>
        <a:lstStyle/>
        <a:p>
          <a:endParaRPr lang="en-US"/>
        </a:p>
      </dgm:t>
    </dgm:pt>
    <dgm:pt modelId="{7C6A813E-F3F2-4AFA-9F68-B73034F81258}" type="sibTrans" cxnId="{5441B1C3-8E41-45E1-BF3D-308FE8B2C08B}">
      <dgm:prSet/>
      <dgm:spPr/>
      <dgm:t>
        <a:bodyPr/>
        <a:lstStyle/>
        <a:p>
          <a:endParaRPr lang="en-US"/>
        </a:p>
      </dgm:t>
    </dgm:pt>
    <dgm:pt modelId="{FB968998-9894-42B7-976D-957E35780D9E}">
      <dgm:prSet/>
      <dgm:spPr/>
      <dgm:t>
        <a:bodyPr/>
        <a:lstStyle/>
        <a:p>
          <a:r>
            <a:rPr lang="en-US"/>
            <a:t>Improved sleep quality</a:t>
          </a:r>
        </a:p>
      </dgm:t>
    </dgm:pt>
    <dgm:pt modelId="{16287A13-BAF5-4DD3-ADA4-7C8E08D431D3}" type="parTrans" cxnId="{8BA6AF55-CBD2-4D88-90E0-2E9E4136D964}">
      <dgm:prSet/>
      <dgm:spPr/>
      <dgm:t>
        <a:bodyPr/>
        <a:lstStyle/>
        <a:p>
          <a:endParaRPr lang="en-US"/>
        </a:p>
      </dgm:t>
    </dgm:pt>
    <dgm:pt modelId="{FD2FAEC5-3138-42CA-B3E4-9AD67C9BD8A8}" type="sibTrans" cxnId="{8BA6AF55-CBD2-4D88-90E0-2E9E4136D964}">
      <dgm:prSet/>
      <dgm:spPr/>
      <dgm:t>
        <a:bodyPr/>
        <a:lstStyle/>
        <a:p>
          <a:endParaRPr lang="en-US"/>
        </a:p>
      </dgm:t>
    </dgm:pt>
    <dgm:pt modelId="{5FB824D5-8289-4B5D-A605-427F14715DD2}">
      <dgm:prSet/>
      <dgm:spPr/>
      <dgm:t>
        <a:bodyPr/>
        <a:lstStyle/>
        <a:p>
          <a:r>
            <a:rPr lang="en-US"/>
            <a:t>Supports overall quality of life</a:t>
          </a:r>
        </a:p>
      </dgm:t>
    </dgm:pt>
    <dgm:pt modelId="{0B4AC95E-C58E-4B45-A9EC-699F399C544F}" type="parTrans" cxnId="{10A8BD1E-8C20-493B-8B43-FDD2FDB0C76E}">
      <dgm:prSet/>
      <dgm:spPr/>
      <dgm:t>
        <a:bodyPr/>
        <a:lstStyle/>
        <a:p>
          <a:endParaRPr lang="en-US"/>
        </a:p>
      </dgm:t>
    </dgm:pt>
    <dgm:pt modelId="{A568A662-C6AE-4027-AC64-66F21F24CE48}" type="sibTrans" cxnId="{10A8BD1E-8C20-493B-8B43-FDD2FDB0C76E}">
      <dgm:prSet/>
      <dgm:spPr/>
      <dgm:t>
        <a:bodyPr/>
        <a:lstStyle/>
        <a:p>
          <a:endParaRPr lang="en-US"/>
        </a:p>
      </dgm:t>
    </dgm:pt>
    <dgm:pt modelId="{3120CAA6-7AE6-4062-B647-C9FF9FC9666D}">
      <dgm:prSet/>
      <dgm:spPr/>
      <dgm:t>
        <a:bodyPr/>
        <a:lstStyle/>
        <a:p>
          <a:r>
            <a:rPr lang="en-US"/>
            <a:t>Builds Healthy Habits</a:t>
          </a:r>
        </a:p>
      </dgm:t>
    </dgm:pt>
    <dgm:pt modelId="{21FB234C-8976-4E20-9FBC-3053E03D5A01}" type="parTrans" cxnId="{68094DA7-9120-402A-95EA-B36D9830D042}">
      <dgm:prSet/>
      <dgm:spPr/>
      <dgm:t>
        <a:bodyPr/>
        <a:lstStyle/>
        <a:p>
          <a:endParaRPr lang="en-US"/>
        </a:p>
      </dgm:t>
    </dgm:pt>
    <dgm:pt modelId="{9C3A26C3-32D8-4D26-BB61-1ED417BFF8C9}" type="sibTrans" cxnId="{68094DA7-9120-402A-95EA-B36D9830D042}">
      <dgm:prSet/>
      <dgm:spPr/>
      <dgm:t>
        <a:bodyPr/>
        <a:lstStyle/>
        <a:p>
          <a:endParaRPr lang="en-US"/>
        </a:p>
      </dgm:t>
    </dgm:pt>
    <dgm:pt modelId="{6D457887-C809-498A-A4DF-108ECF7BDC10}">
      <dgm:prSet/>
      <dgm:spPr/>
      <dgm:t>
        <a:bodyPr/>
        <a:lstStyle/>
        <a:p>
          <a:r>
            <a:rPr lang="en-US"/>
            <a:t>Promotes an active lifestyle</a:t>
          </a:r>
        </a:p>
      </dgm:t>
    </dgm:pt>
    <dgm:pt modelId="{9ED0E1EB-66CF-41A7-9952-321A46401F08}" type="parTrans" cxnId="{1387DB55-0204-465A-BB35-F8476565C92B}">
      <dgm:prSet/>
      <dgm:spPr/>
      <dgm:t>
        <a:bodyPr/>
        <a:lstStyle/>
        <a:p>
          <a:endParaRPr lang="en-US"/>
        </a:p>
      </dgm:t>
    </dgm:pt>
    <dgm:pt modelId="{02D4E404-96A8-427A-BA76-8C25DBFB697B}" type="sibTrans" cxnId="{1387DB55-0204-465A-BB35-F8476565C92B}">
      <dgm:prSet/>
      <dgm:spPr/>
      <dgm:t>
        <a:bodyPr/>
        <a:lstStyle/>
        <a:p>
          <a:endParaRPr lang="en-US"/>
        </a:p>
      </dgm:t>
    </dgm:pt>
    <dgm:pt modelId="{1E574E30-A693-40ED-9F06-63DB56A16A51}">
      <dgm:prSet/>
      <dgm:spPr/>
      <dgm:t>
        <a:bodyPr/>
        <a:lstStyle/>
        <a:p>
          <a:r>
            <a:rPr lang="en-US"/>
            <a:t>Reduced risk of chronic disease</a:t>
          </a:r>
        </a:p>
      </dgm:t>
    </dgm:pt>
    <dgm:pt modelId="{9CF970D0-0CF1-4D79-BB3C-437F1D4B4896}" type="parTrans" cxnId="{5270CC33-341D-4D3F-8D1F-6F7BD7B239EF}">
      <dgm:prSet/>
      <dgm:spPr/>
      <dgm:t>
        <a:bodyPr/>
        <a:lstStyle/>
        <a:p>
          <a:endParaRPr lang="en-US"/>
        </a:p>
      </dgm:t>
    </dgm:pt>
    <dgm:pt modelId="{B5BDFEAF-79AD-488E-9B30-4B9E01427A95}" type="sibTrans" cxnId="{5270CC33-341D-4D3F-8D1F-6F7BD7B239EF}">
      <dgm:prSet/>
      <dgm:spPr/>
      <dgm:t>
        <a:bodyPr/>
        <a:lstStyle/>
        <a:p>
          <a:endParaRPr lang="en-US"/>
        </a:p>
      </dgm:t>
    </dgm:pt>
    <dgm:pt modelId="{849BB827-5B46-4924-B976-7670E5CDFB99}">
      <dgm:prSet/>
      <dgm:spPr/>
      <dgm:t>
        <a:bodyPr/>
        <a:lstStyle/>
        <a:p>
          <a:r>
            <a:rPr lang="en-US"/>
            <a:t>Contributes to long term health / overall independence as we age </a:t>
          </a:r>
        </a:p>
      </dgm:t>
    </dgm:pt>
    <dgm:pt modelId="{21AFE930-7E84-4261-A788-08573B629294}" type="parTrans" cxnId="{7DABE552-163A-43E6-80C0-511DB2AE4193}">
      <dgm:prSet/>
      <dgm:spPr/>
      <dgm:t>
        <a:bodyPr/>
        <a:lstStyle/>
        <a:p>
          <a:endParaRPr lang="en-US"/>
        </a:p>
      </dgm:t>
    </dgm:pt>
    <dgm:pt modelId="{5794C081-3C21-4E5B-BB70-1F6F72737068}" type="sibTrans" cxnId="{7DABE552-163A-43E6-80C0-511DB2AE4193}">
      <dgm:prSet/>
      <dgm:spPr/>
      <dgm:t>
        <a:bodyPr/>
        <a:lstStyle/>
        <a:p>
          <a:endParaRPr lang="en-US"/>
        </a:p>
      </dgm:t>
    </dgm:pt>
    <dgm:pt modelId="{4C37F199-49DF-4472-BBE7-48B2CB5D1DC7}" type="pres">
      <dgm:prSet presAssocID="{2A31069B-8FD4-4670-BF03-B6AB905336F8}" presName="linear" presStyleCnt="0">
        <dgm:presLayoutVars>
          <dgm:dir/>
          <dgm:animLvl val="lvl"/>
          <dgm:resizeHandles val="exact"/>
        </dgm:presLayoutVars>
      </dgm:prSet>
      <dgm:spPr/>
    </dgm:pt>
    <dgm:pt modelId="{33D870C1-D804-4179-BDCA-5C900933181D}" type="pres">
      <dgm:prSet presAssocID="{A08A668D-F893-4FC5-B937-2D47CE1FF71A}" presName="parentLin" presStyleCnt="0"/>
      <dgm:spPr/>
    </dgm:pt>
    <dgm:pt modelId="{7262A7EF-1D66-4EFF-9B33-7123D32FCBB1}" type="pres">
      <dgm:prSet presAssocID="{A08A668D-F893-4FC5-B937-2D47CE1FF71A}" presName="parentLeftMargin" presStyleLbl="node1" presStyleIdx="0" presStyleCnt="4"/>
      <dgm:spPr/>
    </dgm:pt>
    <dgm:pt modelId="{111B8952-CDCE-4886-BB61-3966F844BA2B}" type="pres">
      <dgm:prSet presAssocID="{A08A668D-F893-4FC5-B937-2D47CE1FF71A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2550B2F-9697-4EF8-89FB-4EEF6B13C591}" type="pres">
      <dgm:prSet presAssocID="{A08A668D-F893-4FC5-B937-2D47CE1FF71A}" presName="negativeSpace" presStyleCnt="0"/>
      <dgm:spPr/>
    </dgm:pt>
    <dgm:pt modelId="{CBDA4933-56E8-4A48-AE3A-64BE6414B309}" type="pres">
      <dgm:prSet presAssocID="{A08A668D-F893-4FC5-B937-2D47CE1FF71A}" presName="childText" presStyleLbl="conFgAcc1" presStyleIdx="0" presStyleCnt="4">
        <dgm:presLayoutVars>
          <dgm:bulletEnabled val="1"/>
        </dgm:presLayoutVars>
      </dgm:prSet>
      <dgm:spPr/>
    </dgm:pt>
    <dgm:pt modelId="{E6703CE7-E3B4-408B-8EE8-E30F985BF7E8}" type="pres">
      <dgm:prSet presAssocID="{16CDEA3C-E495-4101-850C-ACA9479B136D}" presName="spaceBetweenRectangles" presStyleCnt="0"/>
      <dgm:spPr/>
    </dgm:pt>
    <dgm:pt modelId="{9A063EF1-5092-48E1-824C-9F582AE58F12}" type="pres">
      <dgm:prSet presAssocID="{DCD0A5BA-A373-4C06-B3D6-FA6CCF6DE308}" presName="parentLin" presStyleCnt="0"/>
      <dgm:spPr/>
    </dgm:pt>
    <dgm:pt modelId="{D96B2890-1EF1-43E0-93F1-C131C1D4B2FF}" type="pres">
      <dgm:prSet presAssocID="{DCD0A5BA-A373-4C06-B3D6-FA6CCF6DE308}" presName="parentLeftMargin" presStyleLbl="node1" presStyleIdx="0" presStyleCnt="4"/>
      <dgm:spPr/>
    </dgm:pt>
    <dgm:pt modelId="{7708149D-16DB-43D4-BDC5-447B5E40E965}" type="pres">
      <dgm:prSet presAssocID="{DCD0A5BA-A373-4C06-B3D6-FA6CCF6DE30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ABB37F3-4577-4B43-B5A3-689B3EC02B20}" type="pres">
      <dgm:prSet presAssocID="{DCD0A5BA-A373-4C06-B3D6-FA6CCF6DE308}" presName="negativeSpace" presStyleCnt="0"/>
      <dgm:spPr/>
    </dgm:pt>
    <dgm:pt modelId="{47570BDB-1F44-439D-BE79-EEF47450A5D7}" type="pres">
      <dgm:prSet presAssocID="{DCD0A5BA-A373-4C06-B3D6-FA6CCF6DE308}" presName="childText" presStyleLbl="conFgAcc1" presStyleIdx="1" presStyleCnt="4">
        <dgm:presLayoutVars>
          <dgm:bulletEnabled val="1"/>
        </dgm:presLayoutVars>
      </dgm:prSet>
      <dgm:spPr/>
    </dgm:pt>
    <dgm:pt modelId="{4AABB2C4-1C4F-4E2E-A3A5-7C2C90B65EA9}" type="pres">
      <dgm:prSet presAssocID="{3369FFD3-929B-458C-B2C4-195CCC12A878}" presName="spaceBetweenRectangles" presStyleCnt="0"/>
      <dgm:spPr/>
    </dgm:pt>
    <dgm:pt modelId="{2148B133-3F1E-4CFD-8DF7-E9905D89C908}" type="pres">
      <dgm:prSet presAssocID="{281F68FA-C077-4DE9-B965-963BC4ED340F}" presName="parentLin" presStyleCnt="0"/>
      <dgm:spPr/>
    </dgm:pt>
    <dgm:pt modelId="{37331A88-A6BC-4E67-9BFB-65749AB3B10A}" type="pres">
      <dgm:prSet presAssocID="{281F68FA-C077-4DE9-B965-963BC4ED340F}" presName="parentLeftMargin" presStyleLbl="node1" presStyleIdx="1" presStyleCnt="4"/>
      <dgm:spPr/>
    </dgm:pt>
    <dgm:pt modelId="{66DC85DA-4709-42CA-87B1-0189EC0ACF23}" type="pres">
      <dgm:prSet presAssocID="{281F68FA-C077-4DE9-B965-963BC4ED340F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2D56066D-D886-4477-A04D-A568474D0F95}" type="pres">
      <dgm:prSet presAssocID="{281F68FA-C077-4DE9-B965-963BC4ED340F}" presName="negativeSpace" presStyleCnt="0"/>
      <dgm:spPr/>
    </dgm:pt>
    <dgm:pt modelId="{097DAA7E-F24C-4B03-944B-8C9C751F8732}" type="pres">
      <dgm:prSet presAssocID="{281F68FA-C077-4DE9-B965-963BC4ED340F}" presName="childText" presStyleLbl="conFgAcc1" presStyleIdx="2" presStyleCnt="4">
        <dgm:presLayoutVars>
          <dgm:bulletEnabled val="1"/>
        </dgm:presLayoutVars>
      </dgm:prSet>
      <dgm:spPr/>
    </dgm:pt>
    <dgm:pt modelId="{6CA76FE7-3D7C-4866-BA97-2406DF33C773}" type="pres">
      <dgm:prSet presAssocID="{43CE6D04-E0A9-4A46-9C73-6442B372D9BF}" presName="spaceBetweenRectangles" presStyleCnt="0"/>
      <dgm:spPr/>
    </dgm:pt>
    <dgm:pt modelId="{65E809EB-585E-4C84-A224-48F68E48A1A4}" type="pres">
      <dgm:prSet presAssocID="{3120CAA6-7AE6-4062-B647-C9FF9FC9666D}" presName="parentLin" presStyleCnt="0"/>
      <dgm:spPr/>
    </dgm:pt>
    <dgm:pt modelId="{259E3DF0-3EAB-4BBC-8FCF-55A4E49CB6A3}" type="pres">
      <dgm:prSet presAssocID="{3120CAA6-7AE6-4062-B647-C9FF9FC9666D}" presName="parentLeftMargin" presStyleLbl="node1" presStyleIdx="2" presStyleCnt="4"/>
      <dgm:spPr/>
    </dgm:pt>
    <dgm:pt modelId="{5DAA8F8F-9210-4883-912D-EEC50352B955}" type="pres">
      <dgm:prSet presAssocID="{3120CAA6-7AE6-4062-B647-C9FF9FC9666D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3ABFFC72-4AE1-4407-915F-0B932F6A511E}" type="pres">
      <dgm:prSet presAssocID="{3120CAA6-7AE6-4062-B647-C9FF9FC9666D}" presName="negativeSpace" presStyleCnt="0"/>
      <dgm:spPr/>
    </dgm:pt>
    <dgm:pt modelId="{BB2B5BBF-8720-4767-8617-49CF2971E37A}" type="pres">
      <dgm:prSet presAssocID="{3120CAA6-7AE6-4062-B647-C9FF9FC9666D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89F5EC04-171F-4D9C-8842-4BE44471AAB6}" type="presOf" srcId="{DE55B8B0-9765-4BC5-A3CF-F6858EC80D7D}" destId="{097DAA7E-F24C-4B03-944B-8C9C751F8732}" srcOrd="0" destOrd="0" presId="urn:microsoft.com/office/officeart/2005/8/layout/list1"/>
    <dgm:cxn modelId="{10A8BD1E-8C20-493B-8B43-FDD2FDB0C76E}" srcId="{281F68FA-C077-4DE9-B965-963BC4ED340F}" destId="{5FB824D5-8289-4B5D-A605-427F14715DD2}" srcOrd="2" destOrd="0" parTransId="{0B4AC95E-C58E-4B45-A9EC-699F399C544F}" sibTransId="{A568A662-C6AE-4027-AC64-66F21F24CE48}"/>
    <dgm:cxn modelId="{E69AE123-F7D0-420F-B24A-D32F6C6364C1}" type="presOf" srcId="{3120CAA6-7AE6-4062-B647-C9FF9FC9666D}" destId="{259E3DF0-3EAB-4BBC-8FCF-55A4E49CB6A3}" srcOrd="0" destOrd="0" presId="urn:microsoft.com/office/officeart/2005/8/layout/list1"/>
    <dgm:cxn modelId="{5270CC33-341D-4D3F-8D1F-6F7BD7B239EF}" srcId="{3120CAA6-7AE6-4062-B647-C9FF9FC9666D}" destId="{1E574E30-A693-40ED-9F06-63DB56A16A51}" srcOrd="1" destOrd="0" parTransId="{9CF970D0-0CF1-4D79-BB3C-437F1D4B4896}" sibTransId="{B5BDFEAF-79AD-488E-9B30-4B9E01427A95}"/>
    <dgm:cxn modelId="{A4D02739-F41E-4081-8C42-8BDECC38E70F}" type="presOf" srcId="{A08A668D-F893-4FC5-B937-2D47CE1FF71A}" destId="{111B8952-CDCE-4886-BB61-3966F844BA2B}" srcOrd="1" destOrd="0" presId="urn:microsoft.com/office/officeart/2005/8/layout/list1"/>
    <dgm:cxn modelId="{D877813D-DBA8-4EFA-BD34-C55612CEDCF5}" srcId="{2A31069B-8FD4-4670-BF03-B6AB905336F8}" destId="{DCD0A5BA-A373-4C06-B3D6-FA6CCF6DE308}" srcOrd="1" destOrd="0" parTransId="{2E7991D7-2B81-4D13-8959-C8B40BC4F334}" sibTransId="{3369FFD3-929B-458C-B2C4-195CCC12A878}"/>
    <dgm:cxn modelId="{E789A43F-C495-448F-A0C2-4A286D6E0309}" type="presOf" srcId="{1E574E30-A693-40ED-9F06-63DB56A16A51}" destId="{BB2B5BBF-8720-4767-8617-49CF2971E37A}" srcOrd="0" destOrd="1" presId="urn:microsoft.com/office/officeart/2005/8/layout/list1"/>
    <dgm:cxn modelId="{2FF41765-1A5E-4167-B99F-87DEC2CF2493}" srcId="{DCD0A5BA-A373-4C06-B3D6-FA6CCF6DE308}" destId="{AA119D28-2F2C-4E87-BDCA-7FC6BF34975C}" srcOrd="2" destOrd="0" parTransId="{08870CAE-6F66-4E88-94DF-B142B21ACADC}" sibTransId="{96EEF7D9-15FD-465A-95BC-0BED93CA36FF}"/>
    <dgm:cxn modelId="{03AD3767-8F9B-4E78-8E78-4CAE9BEA31F9}" type="presOf" srcId="{281F68FA-C077-4DE9-B965-963BC4ED340F}" destId="{37331A88-A6BC-4E67-9BFB-65749AB3B10A}" srcOrd="0" destOrd="0" presId="urn:microsoft.com/office/officeart/2005/8/layout/list1"/>
    <dgm:cxn modelId="{2F002A4E-2DAE-4A7C-8306-7F7CAF9A889D}" srcId="{A08A668D-F893-4FC5-B937-2D47CE1FF71A}" destId="{9F1C52EC-06CD-4CC2-8257-7FA4BB738828}" srcOrd="2" destOrd="0" parTransId="{566FAD19-7ABF-4D22-96DE-D7216AF3A141}" sibTransId="{4BDF4E36-BBDA-401F-AD7C-8F8AA7C3121C}"/>
    <dgm:cxn modelId="{3F00746F-3BC6-4211-82F9-252BBF9F1C78}" type="presOf" srcId="{AA119D28-2F2C-4E87-BDCA-7FC6BF34975C}" destId="{47570BDB-1F44-439D-BE79-EEF47450A5D7}" srcOrd="0" destOrd="2" presId="urn:microsoft.com/office/officeart/2005/8/layout/list1"/>
    <dgm:cxn modelId="{76EF1770-FC7B-4C13-81DC-156B125E70B0}" type="presOf" srcId="{DCD0A5BA-A373-4C06-B3D6-FA6CCF6DE308}" destId="{D96B2890-1EF1-43E0-93F1-C131C1D4B2FF}" srcOrd="0" destOrd="0" presId="urn:microsoft.com/office/officeart/2005/8/layout/list1"/>
    <dgm:cxn modelId="{7DABE552-163A-43E6-80C0-511DB2AE4193}" srcId="{3120CAA6-7AE6-4062-B647-C9FF9FC9666D}" destId="{849BB827-5B46-4924-B976-7670E5CDFB99}" srcOrd="2" destOrd="0" parTransId="{21AFE930-7E84-4261-A788-08573B629294}" sibTransId="{5794C081-3C21-4E5B-BB70-1F6F72737068}"/>
    <dgm:cxn modelId="{8BA6AF55-CBD2-4D88-90E0-2E9E4136D964}" srcId="{281F68FA-C077-4DE9-B965-963BC4ED340F}" destId="{FB968998-9894-42B7-976D-957E35780D9E}" srcOrd="1" destOrd="0" parTransId="{16287A13-BAF5-4DD3-ADA4-7C8E08D431D3}" sibTransId="{FD2FAEC5-3138-42CA-B3E4-9AD67C9BD8A8}"/>
    <dgm:cxn modelId="{1387DB55-0204-465A-BB35-F8476565C92B}" srcId="{3120CAA6-7AE6-4062-B647-C9FF9FC9666D}" destId="{6D457887-C809-498A-A4DF-108ECF7BDC10}" srcOrd="0" destOrd="0" parTransId="{9ED0E1EB-66CF-41A7-9952-321A46401F08}" sibTransId="{02D4E404-96A8-427A-BA76-8C25DBFB697B}"/>
    <dgm:cxn modelId="{586CCE57-EC8E-4A78-A1E0-1405EB6282DA}" srcId="{DCD0A5BA-A373-4C06-B3D6-FA6CCF6DE308}" destId="{8644F856-89A1-4FD0-B9C0-08378C6A98E7}" srcOrd="1" destOrd="0" parTransId="{90A18C28-FF87-4A67-8E2B-46177311C85B}" sibTransId="{9787EC51-CAAE-419A-BEE6-45DCA968F10F}"/>
    <dgm:cxn modelId="{3D7F207F-CFCF-43BB-B305-4C26ABCA1A1D}" srcId="{A08A668D-F893-4FC5-B937-2D47CE1FF71A}" destId="{1B8FC8B5-B6CB-4E98-B026-6A374883E2D0}" srcOrd="1" destOrd="0" parTransId="{3A63B9CF-239A-4418-A3D3-92615D6012C9}" sibTransId="{FA65F5D5-A4AC-4E4C-B595-276541BCBDEE}"/>
    <dgm:cxn modelId="{1CE77A86-2C2C-42D4-9EA3-93CB91F49732}" type="presOf" srcId="{5FB824D5-8289-4B5D-A605-427F14715DD2}" destId="{097DAA7E-F24C-4B03-944B-8C9C751F8732}" srcOrd="0" destOrd="2" presId="urn:microsoft.com/office/officeart/2005/8/layout/list1"/>
    <dgm:cxn modelId="{D3117988-390B-4439-9BBF-D87F231DBF75}" type="presOf" srcId="{6D457887-C809-498A-A4DF-108ECF7BDC10}" destId="{BB2B5BBF-8720-4767-8617-49CF2971E37A}" srcOrd="0" destOrd="0" presId="urn:microsoft.com/office/officeart/2005/8/layout/list1"/>
    <dgm:cxn modelId="{91F0628E-A938-4DB5-828A-C0091D372C1C}" type="presOf" srcId="{849BB827-5B46-4924-B976-7670E5CDFB99}" destId="{BB2B5BBF-8720-4767-8617-49CF2971E37A}" srcOrd="0" destOrd="2" presId="urn:microsoft.com/office/officeart/2005/8/layout/list1"/>
    <dgm:cxn modelId="{03599A91-9B52-4EA4-9CF4-C6495A548ABE}" type="presOf" srcId="{FB968998-9894-42B7-976D-957E35780D9E}" destId="{097DAA7E-F24C-4B03-944B-8C9C751F8732}" srcOrd="0" destOrd="1" presId="urn:microsoft.com/office/officeart/2005/8/layout/list1"/>
    <dgm:cxn modelId="{28A3FEA4-57CC-48B3-8CEE-F1CA8C06DD2D}" type="presOf" srcId="{DCD0A5BA-A373-4C06-B3D6-FA6CCF6DE308}" destId="{7708149D-16DB-43D4-BDC5-447B5E40E965}" srcOrd="1" destOrd="0" presId="urn:microsoft.com/office/officeart/2005/8/layout/list1"/>
    <dgm:cxn modelId="{68094DA7-9120-402A-95EA-B36D9830D042}" srcId="{2A31069B-8FD4-4670-BF03-B6AB905336F8}" destId="{3120CAA6-7AE6-4062-B647-C9FF9FC9666D}" srcOrd="3" destOrd="0" parTransId="{21FB234C-8976-4E20-9FBC-3053E03D5A01}" sibTransId="{9C3A26C3-32D8-4D26-BB61-1ED417BFF8C9}"/>
    <dgm:cxn modelId="{85184DA7-94E0-4272-8F52-E3EA6124D3E9}" type="presOf" srcId="{8644F856-89A1-4FD0-B9C0-08378C6A98E7}" destId="{47570BDB-1F44-439D-BE79-EEF47450A5D7}" srcOrd="0" destOrd="1" presId="urn:microsoft.com/office/officeart/2005/8/layout/list1"/>
    <dgm:cxn modelId="{98A2F6AB-C18B-423D-8643-A22D1A2DDBDB}" srcId="{2A31069B-8FD4-4670-BF03-B6AB905336F8}" destId="{281F68FA-C077-4DE9-B965-963BC4ED340F}" srcOrd="2" destOrd="0" parTransId="{CD72A60F-128E-4A85-A049-531A65306AF5}" sibTransId="{43CE6D04-E0A9-4A46-9C73-6442B372D9BF}"/>
    <dgm:cxn modelId="{483137AD-BE27-498E-945C-7B229ABC4E29}" type="presOf" srcId="{9F1C52EC-06CD-4CC2-8257-7FA4BB738828}" destId="{CBDA4933-56E8-4A48-AE3A-64BE6414B309}" srcOrd="0" destOrd="2" presId="urn:microsoft.com/office/officeart/2005/8/layout/list1"/>
    <dgm:cxn modelId="{151CC3B8-6F7B-42A1-99E3-5EF79D254557}" srcId="{A08A668D-F893-4FC5-B937-2D47CE1FF71A}" destId="{0DB3EE7E-5C40-4C8F-B03F-0FAD63B62629}" srcOrd="0" destOrd="0" parTransId="{67447890-F4F4-4112-B98E-6181E39C9258}" sibTransId="{F6816D45-D75F-4F07-937A-4C08268D3735}"/>
    <dgm:cxn modelId="{5441B1C3-8E41-45E1-BF3D-308FE8B2C08B}" srcId="{281F68FA-C077-4DE9-B965-963BC4ED340F}" destId="{DE55B8B0-9765-4BC5-A3CF-F6858EC80D7D}" srcOrd="0" destOrd="0" parTransId="{BCBB5ED2-3840-4B45-8078-537AD49CC015}" sibTransId="{7C6A813E-F3F2-4AFA-9F68-B73034F81258}"/>
    <dgm:cxn modelId="{5370FBC4-353E-49F6-8F5C-F98FFF8BAF13}" type="presOf" srcId="{2A31069B-8FD4-4670-BF03-B6AB905336F8}" destId="{4C37F199-49DF-4472-BBE7-48B2CB5D1DC7}" srcOrd="0" destOrd="0" presId="urn:microsoft.com/office/officeart/2005/8/layout/list1"/>
    <dgm:cxn modelId="{0C98D2CC-2103-465B-AF49-A1F27C10B457}" type="presOf" srcId="{7A66A565-5555-47D6-BF3A-C582ECE97529}" destId="{47570BDB-1F44-439D-BE79-EEF47450A5D7}" srcOrd="0" destOrd="0" presId="urn:microsoft.com/office/officeart/2005/8/layout/list1"/>
    <dgm:cxn modelId="{373740DA-ECA7-4B98-993A-1688CF025C8D}" type="presOf" srcId="{281F68FA-C077-4DE9-B965-963BC4ED340F}" destId="{66DC85DA-4709-42CA-87B1-0189EC0ACF23}" srcOrd="1" destOrd="0" presId="urn:microsoft.com/office/officeart/2005/8/layout/list1"/>
    <dgm:cxn modelId="{E9A1F4DE-32D5-4DBA-8C52-27BC80411A0D}" type="presOf" srcId="{A08A668D-F893-4FC5-B937-2D47CE1FF71A}" destId="{7262A7EF-1D66-4EFF-9B33-7123D32FCBB1}" srcOrd="0" destOrd="0" presId="urn:microsoft.com/office/officeart/2005/8/layout/list1"/>
    <dgm:cxn modelId="{9BB61DDF-3520-4DC2-89C3-6D8AFCD64D17}" srcId="{2A31069B-8FD4-4670-BF03-B6AB905336F8}" destId="{A08A668D-F893-4FC5-B937-2D47CE1FF71A}" srcOrd="0" destOrd="0" parTransId="{A03A9731-A747-4653-B317-2E7AC7C2996D}" sibTransId="{16CDEA3C-E495-4101-850C-ACA9479B136D}"/>
    <dgm:cxn modelId="{1A4ED8E4-82FB-4496-B027-C1860EEA589A}" srcId="{DCD0A5BA-A373-4C06-B3D6-FA6CCF6DE308}" destId="{7A66A565-5555-47D6-BF3A-C582ECE97529}" srcOrd="0" destOrd="0" parTransId="{E83B1A92-5014-41C7-B6B4-9111D3CAA7C4}" sibTransId="{D9D9409E-99F5-4432-A425-B62E8DE2D8A3}"/>
    <dgm:cxn modelId="{E9990AEE-0DC1-4F02-9D27-2D731E678C4C}" type="presOf" srcId="{1B8FC8B5-B6CB-4E98-B026-6A374883E2D0}" destId="{CBDA4933-56E8-4A48-AE3A-64BE6414B309}" srcOrd="0" destOrd="1" presId="urn:microsoft.com/office/officeart/2005/8/layout/list1"/>
    <dgm:cxn modelId="{02F16CF4-B7EC-4AB7-B1FF-CE59DC7F1FE5}" type="presOf" srcId="{0DB3EE7E-5C40-4C8F-B03F-0FAD63B62629}" destId="{CBDA4933-56E8-4A48-AE3A-64BE6414B309}" srcOrd="0" destOrd="0" presId="urn:microsoft.com/office/officeart/2005/8/layout/list1"/>
    <dgm:cxn modelId="{88DE39FD-B81E-4629-96DE-2CCB9C304C02}" type="presOf" srcId="{3120CAA6-7AE6-4062-B647-C9FF9FC9666D}" destId="{5DAA8F8F-9210-4883-912D-EEC50352B955}" srcOrd="1" destOrd="0" presId="urn:microsoft.com/office/officeart/2005/8/layout/list1"/>
    <dgm:cxn modelId="{9C72B18B-F3E4-4B8D-8DE8-30FC87F11DDC}" type="presParOf" srcId="{4C37F199-49DF-4472-BBE7-48B2CB5D1DC7}" destId="{33D870C1-D804-4179-BDCA-5C900933181D}" srcOrd="0" destOrd="0" presId="urn:microsoft.com/office/officeart/2005/8/layout/list1"/>
    <dgm:cxn modelId="{E156E70A-83A0-44ED-8051-77422CFB59F7}" type="presParOf" srcId="{33D870C1-D804-4179-BDCA-5C900933181D}" destId="{7262A7EF-1D66-4EFF-9B33-7123D32FCBB1}" srcOrd="0" destOrd="0" presId="urn:microsoft.com/office/officeart/2005/8/layout/list1"/>
    <dgm:cxn modelId="{1CA1964D-26B5-46D4-B720-50D148248B8B}" type="presParOf" srcId="{33D870C1-D804-4179-BDCA-5C900933181D}" destId="{111B8952-CDCE-4886-BB61-3966F844BA2B}" srcOrd="1" destOrd="0" presId="urn:microsoft.com/office/officeart/2005/8/layout/list1"/>
    <dgm:cxn modelId="{B6049308-CF3E-4F0F-8DA4-0FFF0E240D2F}" type="presParOf" srcId="{4C37F199-49DF-4472-BBE7-48B2CB5D1DC7}" destId="{12550B2F-9697-4EF8-89FB-4EEF6B13C591}" srcOrd="1" destOrd="0" presId="urn:microsoft.com/office/officeart/2005/8/layout/list1"/>
    <dgm:cxn modelId="{AE105F71-05C2-42F2-96E2-D0621B7B2AE7}" type="presParOf" srcId="{4C37F199-49DF-4472-BBE7-48B2CB5D1DC7}" destId="{CBDA4933-56E8-4A48-AE3A-64BE6414B309}" srcOrd="2" destOrd="0" presId="urn:microsoft.com/office/officeart/2005/8/layout/list1"/>
    <dgm:cxn modelId="{3A267310-9485-4C82-A3C3-1B31637D313E}" type="presParOf" srcId="{4C37F199-49DF-4472-BBE7-48B2CB5D1DC7}" destId="{E6703CE7-E3B4-408B-8EE8-E30F985BF7E8}" srcOrd="3" destOrd="0" presId="urn:microsoft.com/office/officeart/2005/8/layout/list1"/>
    <dgm:cxn modelId="{1950210B-8B1F-4A2F-9B58-E19215007359}" type="presParOf" srcId="{4C37F199-49DF-4472-BBE7-48B2CB5D1DC7}" destId="{9A063EF1-5092-48E1-824C-9F582AE58F12}" srcOrd="4" destOrd="0" presId="urn:microsoft.com/office/officeart/2005/8/layout/list1"/>
    <dgm:cxn modelId="{872AA3CF-7486-42A4-98C0-0B5F8C69FB09}" type="presParOf" srcId="{9A063EF1-5092-48E1-824C-9F582AE58F12}" destId="{D96B2890-1EF1-43E0-93F1-C131C1D4B2FF}" srcOrd="0" destOrd="0" presId="urn:microsoft.com/office/officeart/2005/8/layout/list1"/>
    <dgm:cxn modelId="{61D4FA23-2B76-4DE5-A53D-3CD4811210FD}" type="presParOf" srcId="{9A063EF1-5092-48E1-824C-9F582AE58F12}" destId="{7708149D-16DB-43D4-BDC5-447B5E40E965}" srcOrd="1" destOrd="0" presId="urn:microsoft.com/office/officeart/2005/8/layout/list1"/>
    <dgm:cxn modelId="{4A809F27-2513-40C1-960E-C6164112B4F0}" type="presParOf" srcId="{4C37F199-49DF-4472-BBE7-48B2CB5D1DC7}" destId="{FABB37F3-4577-4B43-B5A3-689B3EC02B20}" srcOrd="5" destOrd="0" presId="urn:microsoft.com/office/officeart/2005/8/layout/list1"/>
    <dgm:cxn modelId="{FD86D95D-F79B-455F-8749-C21EFCDB4FBC}" type="presParOf" srcId="{4C37F199-49DF-4472-BBE7-48B2CB5D1DC7}" destId="{47570BDB-1F44-439D-BE79-EEF47450A5D7}" srcOrd="6" destOrd="0" presId="urn:microsoft.com/office/officeart/2005/8/layout/list1"/>
    <dgm:cxn modelId="{2720DFCE-7D6A-4866-8535-86F2CAE5B309}" type="presParOf" srcId="{4C37F199-49DF-4472-BBE7-48B2CB5D1DC7}" destId="{4AABB2C4-1C4F-4E2E-A3A5-7C2C90B65EA9}" srcOrd="7" destOrd="0" presId="urn:microsoft.com/office/officeart/2005/8/layout/list1"/>
    <dgm:cxn modelId="{A2EB8652-0887-4CB6-80F5-253543F481C2}" type="presParOf" srcId="{4C37F199-49DF-4472-BBE7-48B2CB5D1DC7}" destId="{2148B133-3F1E-4CFD-8DF7-E9905D89C908}" srcOrd="8" destOrd="0" presId="urn:microsoft.com/office/officeart/2005/8/layout/list1"/>
    <dgm:cxn modelId="{515839BF-9D43-4383-957A-ED4CA1AECFC4}" type="presParOf" srcId="{2148B133-3F1E-4CFD-8DF7-E9905D89C908}" destId="{37331A88-A6BC-4E67-9BFB-65749AB3B10A}" srcOrd="0" destOrd="0" presId="urn:microsoft.com/office/officeart/2005/8/layout/list1"/>
    <dgm:cxn modelId="{E94581AA-EA83-48AC-948A-9B67116A51F5}" type="presParOf" srcId="{2148B133-3F1E-4CFD-8DF7-E9905D89C908}" destId="{66DC85DA-4709-42CA-87B1-0189EC0ACF23}" srcOrd="1" destOrd="0" presId="urn:microsoft.com/office/officeart/2005/8/layout/list1"/>
    <dgm:cxn modelId="{94472774-2612-4463-B0F2-879C079CD610}" type="presParOf" srcId="{4C37F199-49DF-4472-BBE7-48B2CB5D1DC7}" destId="{2D56066D-D886-4477-A04D-A568474D0F95}" srcOrd="9" destOrd="0" presId="urn:microsoft.com/office/officeart/2005/8/layout/list1"/>
    <dgm:cxn modelId="{E3FB2E8D-100E-453D-9CCB-008767CD8BEE}" type="presParOf" srcId="{4C37F199-49DF-4472-BBE7-48B2CB5D1DC7}" destId="{097DAA7E-F24C-4B03-944B-8C9C751F8732}" srcOrd="10" destOrd="0" presId="urn:microsoft.com/office/officeart/2005/8/layout/list1"/>
    <dgm:cxn modelId="{85E9514F-81CE-40F2-B319-CF3918A86BD8}" type="presParOf" srcId="{4C37F199-49DF-4472-BBE7-48B2CB5D1DC7}" destId="{6CA76FE7-3D7C-4866-BA97-2406DF33C773}" srcOrd="11" destOrd="0" presId="urn:microsoft.com/office/officeart/2005/8/layout/list1"/>
    <dgm:cxn modelId="{EF3ECC4E-DE22-4439-BE88-4B5ABA3B55BF}" type="presParOf" srcId="{4C37F199-49DF-4472-BBE7-48B2CB5D1DC7}" destId="{65E809EB-585E-4C84-A224-48F68E48A1A4}" srcOrd="12" destOrd="0" presId="urn:microsoft.com/office/officeart/2005/8/layout/list1"/>
    <dgm:cxn modelId="{C8551997-519E-4EDD-8D7C-02312A5BAC22}" type="presParOf" srcId="{65E809EB-585E-4C84-A224-48F68E48A1A4}" destId="{259E3DF0-3EAB-4BBC-8FCF-55A4E49CB6A3}" srcOrd="0" destOrd="0" presId="urn:microsoft.com/office/officeart/2005/8/layout/list1"/>
    <dgm:cxn modelId="{B5277590-8707-4BDE-83B8-F48C32F61BDB}" type="presParOf" srcId="{65E809EB-585E-4C84-A224-48F68E48A1A4}" destId="{5DAA8F8F-9210-4883-912D-EEC50352B955}" srcOrd="1" destOrd="0" presId="urn:microsoft.com/office/officeart/2005/8/layout/list1"/>
    <dgm:cxn modelId="{BD1D09D3-CEB6-416C-9FBB-E36A95CF00A5}" type="presParOf" srcId="{4C37F199-49DF-4472-BBE7-48B2CB5D1DC7}" destId="{3ABFFC72-4AE1-4407-915F-0B932F6A511E}" srcOrd="13" destOrd="0" presId="urn:microsoft.com/office/officeart/2005/8/layout/list1"/>
    <dgm:cxn modelId="{0CB34666-262B-49AD-A56F-79B78D4A2CC8}" type="presParOf" srcId="{4C37F199-49DF-4472-BBE7-48B2CB5D1DC7}" destId="{BB2B5BBF-8720-4767-8617-49CF2971E37A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DEAA5B-5E4E-426A-BEAD-BD5F8816760B}" type="doc">
      <dgm:prSet loTypeId="urn:microsoft.com/office/officeart/2005/8/layout/list1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0018D6E-F4DD-43F5-A9E1-AA81EEF1EB97}">
      <dgm:prSet/>
      <dgm:spPr/>
      <dgm:t>
        <a:bodyPr/>
        <a:lstStyle/>
        <a:p>
          <a:r>
            <a:rPr lang="en-US"/>
            <a:t>Aerobic Activity recommendations: </a:t>
          </a:r>
        </a:p>
      </dgm:t>
    </dgm:pt>
    <dgm:pt modelId="{5F7D1056-96F9-4B62-B271-1B271DDCF1DD}" type="parTrans" cxnId="{07E8BBC6-4C80-44D8-871E-ED7EF7CD7827}">
      <dgm:prSet/>
      <dgm:spPr/>
      <dgm:t>
        <a:bodyPr/>
        <a:lstStyle/>
        <a:p>
          <a:endParaRPr lang="en-US"/>
        </a:p>
      </dgm:t>
    </dgm:pt>
    <dgm:pt modelId="{64757EA3-FB1B-4BD3-B16A-E9752F96C2D3}" type="sibTrans" cxnId="{07E8BBC6-4C80-44D8-871E-ED7EF7CD7827}">
      <dgm:prSet/>
      <dgm:spPr/>
      <dgm:t>
        <a:bodyPr/>
        <a:lstStyle/>
        <a:p>
          <a:endParaRPr lang="en-US"/>
        </a:p>
      </dgm:t>
    </dgm:pt>
    <dgm:pt modelId="{60F4CD2A-1659-492F-81D1-B30B7E5EE6D7}">
      <dgm:prSet/>
      <dgm:spPr/>
      <dgm:t>
        <a:bodyPr/>
        <a:lstStyle/>
        <a:p>
          <a:r>
            <a:rPr lang="en-US" dirty="0"/>
            <a:t>150-300 minutes of moderate-intensity aerobic activity per week or 75-150 minutes of vigorous-intensity activity.</a:t>
          </a:r>
        </a:p>
      </dgm:t>
    </dgm:pt>
    <dgm:pt modelId="{B98C9865-B792-426A-8D41-720D9C356A8D}" type="parTrans" cxnId="{1317C043-DCD2-48E2-AD9B-DD42DF5C5AC2}">
      <dgm:prSet/>
      <dgm:spPr/>
      <dgm:t>
        <a:bodyPr/>
        <a:lstStyle/>
        <a:p>
          <a:endParaRPr lang="en-US"/>
        </a:p>
      </dgm:t>
    </dgm:pt>
    <dgm:pt modelId="{0E897D3B-DDF1-40DB-B54C-8CAA3FC6A7DC}" type="sibTrans" cxnId="{1317C043-DCD2-48E2-AD9B-DD42DF5C5AC2}">
      <dgm:prSet/>
      <dgm:spPr/>
      <dgm:t>
        <a:bodyPr/>
        <a:lstStyle/>
        <a:p>
          <a:endParaRPr lang="en-US"/>
        </a:p>
      </dgm:t>
    </dgm:pt>
    <dgm:pt modelId="{EA8A4CEC-3066-49F8-A877-7490846A3565}">
      <dgm:prSet/>
      <dgm:spPr/>
      <dgm:t>
        <a:bodyPr/>
        <a:lstStyle/>
        <a:p>
          <a:r>
            <a:rPr lang="en-US" dirty="0"/>
            <a:t>Activities : Team sports, running / playing tag , jump rope, dancing, swimming, biking. </a:t>
          </a:r>
        </a:p>
      </dgm:t>
    </dgm:pt>
    <dgm:pt modelId="{C6AAE617-BED0-482D-97A5-2C32B83B1E62}" type="parTrans" cxnId="{2DF7EFFF-6D3B-42D6-8325-BAF11F2F231D}">
      <dgm:prSet/>
      <dgm:spPr/>
      <dgm:t>
        <a:bodyPr/>
        <a:lstStyle/>
        <a:p>
          <a:endParaRPr lang="en-US"/>
        </a:p>
      </dgm:t>
    </dgm:pt>
    <dgm:pt modelId="{7B8FADAC-C6DC-4019-B68F-5F049F9FCE31}" type="sibTrans" cxnId="{2DF7EFFF-6D3B-42D6-8325-BAF11F2F231D}">
      <dgm:prSet/>
      <dgm:spPr/>
      <dgm:t>
        <a:bodyPr/>
        <a:lstStyle/>
        <a:p>
          <a:endParaRPr lang="en-US"/>
        </a:p>
      </dgm:t>
    </dgm:pt>
    <dgm:pt modelId="{4A2207E3-7189-4551-8035-C156F267F049}">
      <dgm:prSet/>
      <dgm:spPr/>
      <dgm:t>
        <a:bodyPr/>
        <a:lstStyle/>
        <a:p>
          <a:r>
            <a:rPr lang="en-US" dirty="0"/>
            <a:t>Strength / Muscle building Activity </a:t>
          </a:r>
        </a:p>
      </dgm:t>
    </dgm:pt>
    <dgm:pt modelId="{AA824318-6BCA-4832-BF7B-01C83A183E4E}" type="parTrans" cxnId="{F323F895-EEA9-4278-BD5B-1FBB2F4D53E8}">
      <dgm:prSet/>
      <dgm:spPr/>
      <dgm:t>
        <a:bodyPr/>
        <a:lstStyle/>
        <a:p>
          <a:endParaRPr lang="en-US"/>
        </a:p>
      </dgm:t>
    </dgm:pt>
    <dgm:pt modelId="{B9B3C7A7-6FFA-4A57-B12C-FD10B0644570}" type="sibTrans" cxnId="{F323F895-EEA9-4278-BD5B-1FBB2F4D53E8}">
      <dgm:prSet/>
      <dgm:spPr/>
      <dgm:t>
        <a:bodyPr/>
        <a:lstStyle/>
        <a:p>
          <a:endParaRPr lang="en-US"/>
        </a:p>
      </dgm:t>
    </dgm:pt>
    <dgm:pt modelId="{83CF22D4-7B07-49CC-AA58-792ECFC8F322}">
      <dgm:prSet/>
      <dgm:spPr/>
      <dgm:t>
        <a:bodyPr/>
        <a:lstStyle/>
        <a:p>
          <a:r>
            <a:rPr lang="en-US" dirty="0"/>
            <a:t>At least 3 days of week of these activities:</a:t>
          </a:r>
        </a:p>
      </dgm:t>
    </dgm:pt>
    <dgm:pt modelId="{679DFFFF-5E30-4176-9C5D-88D8800409ED}" type="parTrans" cxnId="{655E545E-3A35-4FD0-944F-A7BCFD1EEA7F}">
      <dgm:prSet/>
      <dgm:spPr/>
      <dgm:t>
        <a:bodyPr/>
        <a:lstStyle/>
        <a:p>
          <a:endParaRPr lang="en-US"/>
        </a:p>
      </dgm:t>
    </dgm:pt>
    <dgm:pt modelId="{21330019-FD09-416C-8875-AC4A63BA2E49}" type="sibTrans" cxnId="{655E545E-3A35-4FD0-944F-A7BCFD1EEA7F}">
      <dgm:prSet/>
      <dgm:spPr/>
      <dgm:t>
        <a:bodyPr/>
        <a:lstStyle/>
        <a:p>
          <a:endParaRPr lang="en-US"/>
        </a:p>
      </dgm:t>
    </dgm:pt>
    <dgm:pt modelId="{4C770C11-405B-4931-95C1-38CCF47E03F0}">
      <dgm:prSet/>
      <dgm:spPr/>
      <dgm:t>
        <a:bodyPr/>
        <a:lstStyle/>
        <a:p>
          <a:r>
            <a:rPr lang="en-US" b="1" dirty="0"/>
            <a:t>Muscle Strengthening</a:t>
          </a:r>
          <a:r>
            <a:rPr lang="en-US" dirty="0"/>
            <a:t>: Climbing (play equipment), gymnastics, monkey bars, push ups / sit ups. </a:t>
          </a:r>
        </a:p>
      </dgm:t>
    </dgm:pt>
    <dgm:pt modelId="{8E5D662D-2C93-447B-BED8-11DE42799504}" type="parTrans" cxnId="{810FAD16-E9B5-40AB-A333-ACA5569B5425}">
      <dgm:prSet/>
      <dgm:spPr/>
      <dgm:t>
        <a:bodyPr/>
        <a:lstStyle/>
        <a:p>
          <a:endParaRPr lang="en-US"/>
        </a:p>
      </dgm:t>
    </dgm:pt>
    <dgm:pt modelId="{F06FA100-ECE1-4FE3-BB55-D1D78AF1E1B6}" type="sibTrans" cxnId="{810FAD16-E9B5-40AB-A333-ACA5569B5425}">
      <dgm:prSet/>
      <dgm:spPr/>
      <dgm:t>
        <a:bodyPr/>
        <a:lstStyle/>
        <a:p>
          <a:endParaRPr lang="en-US"/>
        </a:p>
      </dgm:t>
    </dgm:pt>
    <dgm:pt modelId="{AE82A817-AFC1-469B-B4F6-B57CA8FB6A56}">
      <dgm:prSet/>
      <dgm:spPr/>
      <dgm:t>
        <a:bodyPr/>
        <a:lstStyle/>
        <a:p>
          <a:r>
            <a:rPr lang="en-US" b="1" dirty="0"/>
            <a:t>Bone Strengthening</a:t>
          </a:r>
          <a:r>
            <a:rPr lang="en-US" dirty="0"/>
            <a:t>: Jumping, skipping, basketball, running </a:t>
          </a:r>
        </a:p>
      </dgm:t>
    </dgm:pt>
    <dgm:pt modelId="{183688A9-AB89-4258-BF3C-79044F10C79C}" type="parTrans" cxnId="{72373B2A-07C0-4318-9DFD-1A843C34199F}">
      <dgm:prSet/>
      <dgm:spPr/>
      <dgm:t>
        <a:bodyPr/>
        <a:lstStyle/>
        <a:p>
          <a:endParaRPr lang="en-US"/>
        </a:p>
      </dgm:t>
    </dgm:pt>
    <dgm:pt modelId="{B3275D66-704E-4A8B-8D49-F8C61B1045E1}" type="sibTrans" cxnId="{72373B2A-07C0-4318-9DFD-1A843C34199F}">
      <dgm:prSet/>
      <dgm:spPr/>
      <dgm:t>
        <a:bodyPr/>
        <a:lstStyle/>
        <a:p>
          <a:endParaRPr lang="en-US"/>
        </a:p>
      </dgm:t>
    </dgm:pt>
    <dgm:pt modelId="{A7D89026-C9A7-42C0-B81D-D9BA71AD239F}" type="pres">
      <dgm:prSet presAssocID="{F7DEAA5B-5E4E-426A-BEAD-BD5F8816760B}" presName="linear" presStyleCnt="0">
        <dgm:presLayoutVars>
          <dgm:dir/>
          <dgm:animLvl val="lvl"/>
          <dgm:resizeHandles val="exact"/>
        </dgm:presLayoutVars>
      </dgm:prSet>
      <dgm:spPr/>
    </dgm:pt>
    <dgm:pt modelId="{24981F01-AA5A-4925-BF96-F1BAF45097DC}" type="pres">
      <dgm:prSet presAssocID="{40018D6E-F4DD-43F5-A9E1-AA81EEF1EB97}" presName="parentLin" presStyleCnt="0"/>
      <dgm:spPr/>
    </dgm:pt>
    <dgm:pt modelId="{9266E92B-607F-4B68-A525-7E97C6D92BC4}" type="pres">
      <dgm:prSet presAssocID="{40018D6E-F4DD-43F5-A9E1-AA81EEF1EB97}" presName="parentLeftMargin" presStyleLbl="node1" presStyleIdx="0" presStyleCnt="2"/>
      <dgm:spPr/>
    </dgm:pt>
    <dgm:pt modelId="{1E35D5C1-A1E2-481E-8B9D-EDABB0D4C52C}" type="pres">
      <dgm:prSet presAssocID="{40018D6E-F4DD-43F5-A9E1-AA81EEF1EB97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B5ADF37-AB58-46C9-8CF7-8CE189FBB206}" type="pres">
      <dgm:prSet presAssocID="{40018D6E-F4DD-43F5-A9E1-AA81EEF1EB97}" presName="negativeSpace" presStyleCnt="0"/>
      <dgm:spPr/>
    </dgm:pt>
    <dgm:pt modelId="{7FBA8457-EF39-4B75-BB3A-9023816DA937}" type="pres">
      <dgm:prSet presAssocID="{40018D6E-F4DD-43F5-A9E1-AA81EEF1EB97}" presName="childText" presStyleLbl="conFgAcc1" presStyleIdx="0" presStyleCnt="2">
        <dgm:presLayoutVars>
          <dgm:bulletEnabled val="1"/>
        </dgm:presLayoutVars>
      </dgm:prSet>
      <dgm:spPr/>
    </dgm:pt>
    <dgm:pt modelId="{0B16E9E4-CAAC-4912-9C33-3B12EF1E8BA3}" type="pres">
      <dgm:prSet presAssocID="{64757EA3-FB1B-4BD3-B16A-E9752F96C2D3}" presName="spaceBetweenRectangles" presStyleCnt="0"/>
      <dgm:spPr/>
    </dgm:pt>
    <dgm:pt modelId="{5D9D59E5-31C9-447E-9F1D-7EC794CFBFEE}" type="pres">
      <dgm:prSet presAssocID="{4A2207E3-7189-4551-8035-C156F267F049}" presName="parentLin" presStyleCnt="0"/>
      <dgm:spPr/>
    </dgm:pt>
    <dgm:pt modelId="{991F9F3B-AB3E-44C9-A0B2-4EBF9A16825A}" type="pres">
      <dgm:prSet presAssocID="{4A2207E3-7189-4551-8035-C156F267F049}" presName="parentLeftMargin" presStyleLbl="node1" presStyleIdx="0" presStyleCnt="2"/>
      <dgm:spPr/>
    </dgm:pt>
    <dgm:pt modelId="{3ABF0FAB-C490-4751-A34C-69DBB9A900AE}" type="pres">
      <dgm:prSet presAssocID="{4A2207E3-7189-4551-8035-C156F267F049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83CDE6BA-D8CE-4A9C-BF7C-B0D2EA9CA22A}" type="pres">
      <dgm:prSet presAssocID="{4A2207E3-7189-4551-8035-C156F267F049}" presName="negativeSpace" presStyleCnt="0"/>
      <dgm:spPr/>
    </dgm:pt>
    <dgm:pt modelId="{11BAF30C-B7C3-4F10-9DC1-6DAB7BC414C2}" type="pres">
      <dgm:prSet presAssocID="{4A2207E3-7189-4551-8035-C156F267F049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7F98F40B-A9B9-49EC-BB75-BF86574E0B82}" type="presOf" srcId="{60F4CD2A-1659-492F-81D1-B30B7E5EE6D7}" destId="{7FBA8457-EF39-4B75-BB3A-9023816DA937}" srcOrd="0" destOrd="0" presId="urn:microsoft.com/office/officeart/2005/8/layout/list1"/>
    <dgm:cxn modelId="{C4616115-62AF-4EB6-AD76-EAA3882FFD23}" type="presOf" srcId="{4A2207E3-7189-4551-8035-C156F267F049}" destId="{3ABF0FAB-C490-4751-A34C-69DBB9A900AE}" srcOrd="1" destOrd="0" presId="urn:microsoft.com/office/officeart/2005/8/layout/list1"/>
    <dgm:cxn modelId="{B6280416-F84F-40EF-9EDE-D770C3A47588}" type="presOf" srcId="{AE82A817-AFC1-469B-B4F6-B57CA8FB6A56}" destId="{11BAF30C-B7C3-4F10-9DC1-6DAB7BC414C2}" srcOrd="0" destOrd="2" presId="urn:microsoft.com/office/officeart/2005/8/layout/list1"/>
    <dgm:cxn modelId="{810FAD16-E9B5-40AB-A333-ACA5569B5425}" srcId="{83CF22D4-7B07-49CC-AA58-792ECFC8F322}" destId="{4C770C11-405B-4931-95C1-38CCF47E03F0}" srcOrd="0" destOrd="0" parTransId="{8E5D662D-2C93-447B-BED8-11DE42799504}" sibTransId="{F06FA100-ECE1-4FE3-BB55-D1D78AF1E1B6}"/>
    <dgm:cxn modelId="{72373B2A-07C0-4318-9DFD-1A843C34199F}" srcId="{83CF22D4-7B07-49CC-AA58-792ECFC8F322}" destId="{AE82A817-AFC1-469B-B4F6-B57CA8FB6A56}" srcOrd="1" destOrd="0" parTransId="{183688A9-AB89-4258-BF3C-79044F10C79C}" sibTransId="{B3275D66-704E-4A8B-8D49-F8C61B1045E1}"/>
    <dgm:cxn modelId="{655E545E-3A35-4FD0-944F-A7BCFD1EEA7F}" srcId="{4A2207E3-7189-4551-8035-C156F267F049}" destId="{83CF22D4-7B07-49CC-AA58-792ECFC8F322}" srcOrd="0" destOrd="0" parTransId="{679DFFFF-5E30-4176-9C5D-88D8800409ED}" sibTransId="{21330019-FD09-416C-8875-AC4A63BA2E49}"/>
    <dgm:cxn modelId="{1317C043-DCD2-48E2-AD9B-DD42DF5C5AC2}" srcId="{40018D6E-F4DD-43F5-A9E1-AA81EEF1EB97}" destId="{60F4CD2A-1659-492F-81D1-B30B7E5EE6D7}" srcOrd="0" destOrd="0" parTransId="{B98C9865-B792-426A-8D41-720D9C356A8D}" sibTransId="{0E897D3B-DDF1-40DB-B54C-8CAA3FC6A7DC}"/>
    <dgm:cxn modelId="{E02F5368-5B96-475D-949E-51C200E99639}" type="presOf" srcId="{4A2207E3-7189-4551-8035-C156F267F049}" destId="{991F9F3B-AB3E-44C9-A0B2-4EBF9A16825A}" srcOrd="0" destOrd="0" presId="urn:microsoft.com/office/officeart/2005/8/layout/list1"/>
    <dgm:cxn modelId="{8FC8506A-46AF-493A-8020-798CA381D55A}" type="presOf" srcId="{40018D6E-F4DD-43F5-A9E1-AA81EEF1EB97}" destId="{9266E92B-607F-4B68-A525-7E97C6D92BC4}" srcOrd="0" destOrd="0" presId="urn:microsoft.com/office/officeart/2005/8/layout/list1"/>
    <dgm:cxn modelId="{F323F895-EEA9-4278-BD5B-1FBB2F4D53E8}" srcId="{F7DEAA5B-5E4E-426A-BEAD-BD5F8816760B}" destId="{4A2207E3-7189-4551-8035-C156F267F049}" srcOrd="1" destOrd="0" parTransId="{AA824318-6BCA-4832-BF7B-01C83A183E4E}" sibTransId="{B9B3C7A7-6FFA-4A57-B12C-FD10B0644570}"/>
    <dgm:cxn modelId="{631A95A7-C448-4089-86B7-933AC775FECE}" type="presOf" srcId="{40018D6E-F4DD-43F5-A9E1-AA81EEF1EB97}" destId="{1E35D5C1-A1E2-481E-8B9D-EDABB0D4C52C}" srcOrd="1" destOrd="0" presId="urn:microsoft.com/office/officeart/2005/8/layout/list1"/>
    <dgm:cxn modelId="{D76C9CC0-3789-4C08-BEF4-903798393C0E}" type="presOf" srcId="{4C770C11-405B-4931-95C1-38CCF47E03F0}" destId="{11BAF30C-B7C3-4F10-9DC1-6DAB7BC414C2}" srcOrd="0" destOrd="1" presId="urn:microsoft.com/office/officeart/2005/8/layout/list1"/>
    <dgm:cxn modelId="{07E8BBC6-4C80-44D8-871E-ED7EF7CD7827}" srcId="{F7DEAA5B-5E4E-426A-BEAD-BD5F8816760B}" destId="{40018D6E-F4DD-43F5-A9E1-AA81EEF1EB97}" srcOrd="0" destOrd="0" parTransId="{5F7D1056-96F9-4B62-B271-1B271DDCF1DD}" sibTransId="{64757EA3-FB1B-4BD3-B16A-E9752F96C2D3}"/>
    <dgm:cxn modelId="{34EB65CB-26D4-416C-9125-A98E8FF8532A}" type="presOf" srcId="{F7DEAA5B-5E4E-426A-BEAD-BD5F8816760B}" destId="{A7D89026-C9A7-42C0-B81D-D9BA71AD239F}" srcOrd="0" destOrd="0" presId="urn:microsoft.com/office/officeart/2005/8/layout/list1"/>
    <dgm:cxn modelId="{F1FB23CD-D37E-4677-84DB-80EAFD56A0BB}" type="presOf" srcId="{EA8A4CEC-3066-49F8-A877-7490846A3565}" destId="{7FBA8457-EF39-4B75-BB3A-9023816DA937}" srcOrd="0" destOrd="1" presId="urn:microsoft.com/office/officeart/2005/8/layout/list1"/>
    <dgm:cxn modelId="{A0EF04D3-BEF2-44F5-A863-8CD2B72F9224}" type="presOf" srcId="{83CF22D4-7B07-49CC-AA58-792ECFC8F322}" destId="{11BAF30C-B7C3-4F10-9DC1-6DAB7BC414C2}" srcOrd="0" destOrd="0" presId="urn:microsoft.com/office/officeart/2005/8/layout/list1"/>
    <dgm:cxn modelId="{2DF7EFFF-6D3B-42D6-8325-BAF11F2F231D}" srcId="{40018D6E-F4DD-43F5-A9E1-AA81EEF1EB97}" destId="{EA8A4CEC-3066-49F8-A877-7490846A3565}" srcOrd="1" destOrd="0" parTransId="{C6AAE617-BED0-482D-97A5-2C32B83B1E62}" sibTransId="{7B8FADAC-C6DC-4019-B68F-5F049F9FCE31}"/>
    <dgm:cxn modelId="{92CF8824-B1E2-4CDE-B5E3-07994642DDB2}" type="presParOf" srcId="{A7D89026-C9A7-42C0-B81D-D9BA71AD239F}" destId="{24981F01-AA5A-4925-BF96-F1BAF45097DC}" srcOrd="0" destOrd="0" presId="urn:microsoft.com/office/officeart/2005/8/layout/list1"/>
    <dgm:cxn modelId="{A9A532DC-30A4-47BB-AA12-74BA14640484}" type="presParOf" srcId="{24981F01-AA5A-4925-BF96-F1BAF45097DC}" destId="{9266E92B-607F-4B68-A525-7E97C6D92BC4}" srcOrd="0" destOrd="0" presId="urn:microsoft.com/office/officeart/2005/8/layout/list1"/>
    <dgm:cxn modelId="{5609C3E8-3B07-40A4-AD54-6B44E5F8A956}" type="presParOf" srcId="{24981F01-AA5A-4925-BF96-F1BAF45097DC}" destId="{1E35D5C1-A1E2-481E-8B9D-EDABB0D4C52C}" srcOrd="1" destOrd="0" presId="urn:microsoft.com/office/officeart/2005/8/layout/list1"/>
    <dgm:cxn modelId="{BC8B54C9-CA3B-4823-8627-DCF4831F2117}" type="presParOf" srcId="{A7D89026-C9A7-42C0-B81D-D9BA71AD239F}" destId="{5B5ADF37-AB58-46C9-8CF7-8CE189FBB206}" srcOrd="1" destOrd="0" presId="urn:microsoft.com/office/officeart/2005/8/layout/list1"/>
    <dgm:cxn modelId="{23DF3BE9-31BF-431F-A90F-FBA5F539F6D4}" type="presParOf" srcId="{A7D89026-C9A7-42C0-B81D-D9BA71AD239F}" destId="{7FBA8457-EF39-4B75-BB3A-9023816DA937}" srcOrd="2" destOrd="0" presId="urn:microsoft.com/office/officeart/2005/8/layout/list1"/>
    <dgm:cxn modelId="{31544C96-57AE-495F-B7AB-B21A83D56C6E}" type="presParOf" srcId="{A7D89026-C9A7-42C0-B81D-D9BA71AD239F}" destId="{0B16E9E4-CAAC-4912-9C33-3B12EF1E8BA3}" srcOrd="3" destOrd="0" presId="urn:microsoft.com/office/officeart/2005/8/layout/list1"/>
    <dgm:cxn modelId="{54A678C6-DBCE-4E6D-B685-7F2E5EB8DE4B}" type="presParOf" srcId="{A7D89026-C9A7-42C0-B81D-D9BA71AD239F}" destId="{5D9D59E5-31C9-447E-9F1D-7EC794CFBFEE}" srcOrd="4" destOrd="0" presId="urn:microsoft.com/office/officeart/2005/8/layout/list1"/>
    <dgm:cxn modelId="{6E4329B4-DC75-4918-99F8-1BC950A41986}" type="presParOf" srcId="{5D9D59E5-31C9-447E-9F1D-7EC794CFBFEE}" destId="{991F9F3B-AB3E-44C9-A0B2-4EBF9A16825A}" srcOrd="0" destOrd="0" presId="urn:microsoft.com/office/officeart/2005/8/layout/list1"/>
    <dgm:cxn modelId="{C8DF0297-E4AE-4110-81A8-65440CE5992B}" type="presParOf" srcId="{5D9D59E5-31C9-447E-9F1D-7EC794CFBFEE}" destId="{3ABF0FAB-C490-4751-A34C-69DBB9A900AE}" srcOrd="1" destOrd="0" presId="urn:microsoft.com/office/officeart/2005/8/layout/list1"/>
    <dgm:cxn modelId="{D05EE418-9EE9-424C-86E6-3E3CD96BA991}" type="presParOf" srcId="{A7D89026-C9A7-42C0-B81D-D9BA71AD239F}" destId="{83CDE6BA-D8CE-4A9C-BF7C-B0D2EA9CA22A}" srcOrd="5" destOrd="0" presId="urn:microsoft.com/office/officeart/2005/8/layout/list1"/>
    <dgm:cxn modelId="{D3CBE90A-D191-41D3-8EF1-F2EE79EC2868}" type="presParOf" srcId="{A7D89026-C9A7-42C0-B81D-D9BA71AD239F}" destId="{11BAF30C-B7C3-4F10-9DC1-6DAB7BC414C2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E11A0B5-E71B-479B-AE0A-71B212587DA1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F632922-3A3B-4A19-B058-4A4884DABAD8}">
      <dgm:prSet/>
      <dgm:spPr/>
      <dgm:t>
        <a:bodyPr/>
        <a:lstStyle/>
        <a:p>
          <a:r>
            <a:rPr lang="en-US" b="1"/>
            <a:t>Aerobic : </a:t>
          </a:r>
          <a:r>
            <a:rPr lang="en-US"/>
            <a:t>150-300 minutes of moderate-intensity aerobic exercise or 75-150 minutes of vigorous activity.</a:t>
          </a:r>
        </a:p>
      </dgm:t>
    </dgm:pt>
    <dgm:pt modelId="{21CBED7D-B92E-4109-AD6E-46C7DA4E326C}" type="parTrans" cxnId="{D0DC06DB-DB51-474B-8203-469C29E437E9}">
      <dgm:prSet/>
      <dgm:spPr/>
      <dgm:t>
        <a:bodyPr/>
        <a:lstStyle/>
        <a:p>
          <a:endParaRPr lang="en-US"/>
        </a:p>
      </dgm:t>
    </dgm:pt>
    <dgm:pt modelId="{6ADE4ECF-98F5-444E-836F-CBE0EACB774B}" type="sibTrans" cxnId="{D0DC06DB-DB51-474B-8203-469C29E437E9}">
      <dgm:prSet/>
      <dgm:spPr/>
      <dgm:t>
        <a:bodyPr/>
        <a:lstStyle/>
        <a:p>
          <a:endParaRPr lang="en-US"/>
        </a:p>
      </dgm:t>
    </dgm:pt>
    <dgm:pt modelId="{E41BC8A8-9583-4431-8337-1EB46A7E15B4}">
      <dgm:prSet/>
      <dgm:spPr/>
      <dgm:t>
        <a:bodyPr/>
        <a:lstStyle/>
        <a:p>
          <a:r>
            <a:rPr lang="en-US" b="1" dirty="0"/>
            <a:t>Moderate Intensity </a:t>
          </a:r>
          <a:r>
            <a:rPr lang="en-US" dirty="0"/>
            <a:t>(can talk but not sing during exercise) : Brisk walking, water aerobics, doubles tennis / pickleball, riding a bike on flat surface.</a:t>
          </a:r>
        </a:p>
      </dgm:t>
    </dgm:pt>
    <dgm:pt modelId="{D0A741CD-242C-41C8-A43D-A4CDD3A7C440}" type="parTrans" cxnId="{961567C4-521F-4822-8008-3D6F1DD877D5}">
      <dgm:prSet/>
      <dgm:spPr/>
      <dgm:t>
        <a:bodyPr/>
        <a:lstStyle/>
        <a:p>
          <a:endParaRPr lang="en-US"/>
        </a:p>
      </dgm:t>
    </dgm:pt>
    <dgm:pt modelId="{98BB6135-5187-4C65-90BD-FE809F1FB175}" type="sibTrans" cxnId="{961567C4-521F-4822-8008-3D6F1DD877D5}">
      <dgm:prSet/>
      <dgm:spPr/>
      <dgm:t>
        <a:bodyPr/>
        <a:lstStyle/>
        <a:p>
          <a:endParaRPr lang="en-US"/>
        </a:p>
      </dgm:t>
    </dgm:pt>
    <dgm:pt modelId="{78B712BE-6BA3-483E-8AA1-713A7E468FAB}">
      <dgm:prSet/>
      <dgm:spPr/>
      <dgm:t>
        <a:bodyPr/>
        <a:lstStyle/>
        <a:p>
          <a:r>
            <a:rPr lang="en-US" b="1"/>
            <a:t>Vigorous Intensity </a:t>
          </a:r>
          <a:r>
            <a:rPr lang="en-US"/>
            <a:t>(can not carry a conversation during exercise) : Running, swimming laps, jump rope, hiking uphill, heavy yard work (digging)</a:t>
          </a:r>
        </a:p>
      </dgm:t>
    </dgm:pt>
    <dgm:pt modelId="{22F11EC3-F2B8-452C-B2E9-316CB1526E14}" type="parTrans" cxnId="{3FA7DF03-01DA-4D23-B7B4-DF87EA4C961E}">
      <dgm:prSet/>
      <dgm:spPr/>
      <dgm:t>
        <a:bodyPr/>
        <a:lstStyle/>
        <a:p>
          <a:endParaRPr lang="en-US"/>
        </a:p>
      </dgm:t>
    </dgm:pt>
    <dgm:pt modelId="{BA38079C-4101-43BD-A5F8-94942ECCAD37}" type="sibTrans" cxnId="{3FA7DF03-01DA-4D23-B7B4-DF87EA4C961E}">
      <dgm:prSet/>
      <dgm:spPr/>
      <dgm:t>
        <a:bodyPr/>
        <a:lstStyle/>
        <a:p>
          <a:endParaRPr lang="en-US"/>
        </a:p>
      </dgm:t>
    </dgm:pt>
    <dgm:pt modelId="{09FEB8A7-D71B-4363-8FBF-EE51DCF1BA80}">
      <dgm:prSet/>
      <dgm:spPr/>
      <dgm:t>
        <a:bodyPr/>
        <a:lstStyle/>
        <a:p>
          <a:r>
            <a:rPr lang="en-US" b="1" dirty="0"/>
            <a:t>Bone / Muscle Strengthening: </a:t>
          </a:r>
          <a:r>
            <a:rPr lang="en-US" dirty="0"/>
            <a:t>At least 2 days a week of full body focused strength exercises</a:t>
          </a:r>
        </a:p>
      </dgm:t>
    </dgm:pt>
    <dgm:pt modelId="{98793CA1-B5F5-4F1F-879E-0DFA54F425CC}" type="parTrans" cxnId="{9A57ED00-4F3D-40CF-92C7-5B7F3C118176}">
      <dgm:prSet/>
      <dgm:spPr/>
      <dgm:t>
        <a:bodyPr/>
        <a:lstStyle/>
        <a:p>
          <a:endParaRPr lang="en-US"/>
        </a:p>
      </dgm:t>
    </dgm:pt>
    <dgm:pt modelId="{A7444228-1F46-441E-9119-F43BE8A87F62}" type="sibTrans" cxnId="{9A57ED00-4F3D-40CF-92C7-5B7F3C118176}">
      <dgm:prSet/>
      <dgm:spPr/>
      <dgm:t>
        <a:bodyPr/>
        <a:lstStyle/>
        <a:p>
          <a:endParaRPr lang="en-US"/>
        </a:p>
      </dgm:t>
    </dgm:pt>
    <dgm:pt modelId="{B5CC0911-AA05-40EC-A3CB-0BC4092704E9}">
      <dgm:prSet/>
      <dgm:spPr/>
      <dgm:t>
        <a:bodyPr/>
        <a:lstStyle/>
        <a:p>
          <a:r>
            <a:rPr lang="en-US" b="1" dirty="0"/>
            <a:t>Muscle Strengthening </a:t>
          </a:r>
          <a:r>
            <a:rPr lang="en-US" dirty="0"/>
            <a:t>: Free weights / machines, resistance bands, bodyweight exercises (push ups, squats, lunges, planks), heavy gardening, carrying heavy groceries, </a:t>
          </a:r>
          <a:r>
            <a:rPr lang="en-US" dirty="0" err="1"/>
            <a:t>pilates</a:t>
          </a:r>
          <a:r>
            <a:rPr lang="en-US" dirty="0"/>
            <a:t>, climbing stairs).</a:t>
          </a:r>
        </a:p>
      </dgm:t>
    </dgm:pt>
    <dgm:pt modelId="{8DA805B6-E452-4E96-9A92-CADC4D2F7990}" type="parTrans" cxnId="{A31C632E-34E1-4D76-A4EA-80A43438C649}">
      <dgm:prSet/>
      <dgm:spPr/>
      <dgm:t>
        <a:bodyPr/>
        <a:lstStyle/>
        <a:p>
          <a:endParaRPr lang="en-US"/>
        </a:p>
      </dgm:t>
    </dgm:pt>
    <dgm:pt modelId="{11FF7481-52F7-4BB6-989F-68A36E1E7908}" type="sibTrans" cxnId="{A31C632E-34E1-4D76-A4EA-80A43438C649}">
      <dgm:prSet/>
      <dgm:spPr/>
      <dgm:t>
        <a:bodyPr/>
        <a:lstStyle/>
        <a:p>
          <a:endParaRPr lang="en-US"/>
        </a:p>
      </dgm:t>
    </dgm:pt>
    <dgm:pt modelId="{5A3D3B5C-471D-4CB8-A0AC-154D8FCBB05D}">
      <dgm:prSet/>
      <dgm:spPr/>
      <dgm:t>
        <a:bodyPr/>
        <a:lstStyle/>
        <a:p>
          <a:r>
            <a:rPr lang="en-US" b="1" dirty="0"/>
            <a:t>Bone Strengthening </a:t>
          </a:r>
          <a:r>
            <a:rPr lang="en-US" dirty="0"/>
            <a:t>: Brisk walking, jogging/running, hiking, dancing, resistance training, climbing stairs, jump rope. </a:t>
          </a:r>
        </a:p>
      </dgm:t>
    </dgm:pt>
    <dgm:pt modelId="{B402D3D5-FED3-4036-B110-F1C4AC457DEC}" type="parTrans" cxnId="{49762364-76D2-492E-A121-827AD7676638}">
      <dgm:prSet/>
      <dgm:spPr/>
      <dgm:t>
        <a:bodyPr/>
        <a:lstStyle/>
        <a:p>
          <a:endParaRPr lang="en-US"/>
        </a:p>
      </dgm:t>
    </dgm:pt>
    <dgm:pt modelId="{B4E1EDB0-C4EC-4994-B482-8C4BBC2457C9}" type="sibTrans" cxnId="{49762364-76D2-492E-A121-827AD7676638}">
      <dgm:prSet/>
      <dgm:spPr/>
      <dgm:t>
        <a:bodyPr/>
        <a:lstStyle/>
        <a:p>
          <a:endParaRPr lang="en-US"/>
        </a:p>
      </dgm:t>
    </dgm:pt>
    <dgm:pt modelId="{33BA34DE-8AA5-481E-B6D0-129A80763F2F}">
      <dgm:prSet/>
      <dgm:spPr/>
      <dgm:t>
        <a:bodyPr/>
        <a:lstStyle/>
        <a:p>
          <a:r>
            <a:rPr lang="en-US" b="1"/>
            <a:t>Flexibility / Balance (very important 65+) </a:t>
          </a:r>
          <a:r>
            <a:rPr lang="en-US"/>
            <a:t>: Tai Chi, Yoga are great to incorporate. </a:t>
          </a:r>
        </a:p>
      </dgm:t>
    </dgm:pt>
    <dgm:pt modelId="{F4CAADE0-9452-4252-9A24-5B6EE48DE5ED}" type="parTrans" cxnId="{7D26D2D1-7377-4249-B486-D752A5DA64BF}">
      <dgm:prSet/>
      <dgm:spPr/>
      <dgm:t>
        <a:bodyPr/>
        <a:lstStyle/>
        <a:p>
          <a:endParaRPr lang="en-US"/>
        </a:p>
      </dgm:t>
    </dgm:pt>
    <dgm:pt modelId="{6F9C3168-3A0F-4AAA-868F-55BC22A1D589}" type="sibTrans" cxnId="{7D26D2D1-7377-4249-B486-D752A5DA64BF}">
      <dgm:prSet/>
      <dgm:spPr/>
      <dgm:t>
        <a:bodyPr/>
        <a:lstStyle/>
        <a:p>
          <a:endParaRPr lang="en-US"/>
        </a:p>
      </dgm:t>
    </dgm:pt>
    <dgm:pt modelId="{A791EC0D-366C-4193-BE3D-CADEB8916CD6}">
      <dgm:prSet/>
      <dgm:spPr/>
      <dgm:t>
        <a:bodyPr/>
        <a:lstStyle/>
        <a:p>
          <a:endParaRPr lang="en-US" dirty="0"/>
        </a:p>
      </dgm:t>
    </dgm:pt>
    <dgm:pt modelId="{94B09AFA-E0AE-4E2F-A8FC-82F2CBFC16DD}" type="parTrans" cxnId="{482D85E4-FF68-4BE6-A178-A14E885367B9}">
      <dgm:prSet/>
      <dgm:spPr/>
      <dgm:t>
        <a:bodyPr/>
        <a:lstStyle/>
        <a:p>
          <a:endParaRPr lang="en-US"/>
        </a:p>
      </dgm:t>
    </dgm:pt>
    <dgm:pt modelId="{BE597208-969B-498B-B820-D900D74075AF}" type="sibTrans" cxnId="{482D85E4-FF68-4BE6-A178-A14E885367B9}">
      <dgm:prSet/>
      <dgm:spPr/>
      <dgm:t>
        <a:bodyPr/>
        <a:lstStyle/>
        <a:p>
          <a:endParaRPr lang="en-US"/>
        </a:p>
      </dgm:t>
    </dgm:pt>
    <dgm:pt modelId="{FDB11720-048A-40C8-9021-E22A9ABB8163}">
      <dgm:prSet/>
      <dgm:spPr/>
      <dgm:t>
        <a:bodyPr/>
        <a:lstStyle/>
        <a:p>
          <a:endParaRPr lang="en-US" dirty="0"/>
        </a:p>
      </dgm:t>
    </dgm:pt>
    <dgm:pt modelId="{F923ABB3-63D4-41FB-B308-9E9BCFDFD81F}" type="parTrans" cxnId="{10C31001-C938-40E9-A348-6260C521E0D5}">
      <dgm:prSet/>
      <dgm:spPr/>
      <dgm:t>
        <a:bodyPr/>
        <a:lstStyle/>
        <a:p>
          <a:endParaRPr lang="en-US"/>
        </a:p>
      </dgm:t>
    </dgm:pt>
    <dgm:pt modelId="{7C1EB8DD-8725-4D4A-BBC0-3D393100C8D8}" type="sibTrans" cxnId="{10C31001-C938-40E9-A348-6260C521E0D5}">
      <dgm:prSet/>
      <dgm:spPr/>
      <dgm:t>
        <a:bodyPr/>
        <a:lstStyle/>
        <a:p>
          <a:endParaRPr lang="en-US"/>
        </a:p>
      </dgm:t>
    </dgm:pt>
    <dgm:pt modelId="{A79A43D8-55ED-4028-94A9-97DDBFD36B0D}">
      <dgm:prSet/>
      <dgm:spPr/>
      <dgm:t>
        <a:bodyPr/>
        <a:lstStyle/>
        <a:p>
          <a:endParaRPr lang="en-US" dirty="0"/>
        </a:p>
      </dgm:t>
    </dgm:pt>
    <dgm:pt modelId="{65A763D6-9F61-4A1E-9B24-42F9FC55565C}" type="parTrans" cxnId="{156FE019-81AB-46BC-AE4D-B71E358D23D3}">
      <dgm:prSet/>
      <dgm:spPr/>
      <dgm:t>
        <a:bodyPr/>
        <a:lstStyle/>
        <a:p>
          <a:endParaRPr lang="en-US"/>
        </a:p>
      </dgm:t>
    </dgm:pt>
    <dgm:pt modelId="{6544AE5D-5D32-47CB-BA70-A68ABC8A0877}" type="sibTrans" cxnId="{156FE019-81AB-46BC-AE4D-B71E358D23D3}">
      <dgm:prSet/>
      <dgm:spPr/>
      <dgm:t>
        <a:bodyPr/>
        <a:lstStyle/>
        <a:p>
          <a:endParaRPr lang="en-US"/>
        </a:p>
      </dgm:t>
    </dgm:pt>
    <dgm:pt modelId="{19B30AF0-DE1A-47C5-B972-2AECAB485781}" type="pres">
      <dgm:prSet presAssocID="{3E11A0B5-E71B-479B-AE0A-71B212587DA1}" presName="Name0" presStyleCnt="0">
        <dgm:presLayoutVars>
          <dgm:dir/>
          <dgm:animLvl val="lvl"/>
          <dgm:resizeHandles val="exact"/>
        </dgm:presLayoutVars>
      </dgm:prSet>
      <dgm:spPr/>
    </dgm:pt>
    <dgm:pt modelId="{12FCA74A-F864-4A6A-9550-4BEF9CAA70A1}" type="pres">
      <dgm:prSet presAssocID="{6F632922-3A3B-4A19-B058-4A4884DABAD8}" presName="composite" presStyleCnt="0"/>
      <dgm:spPr/>
    </dgm:pt>
    <dgm:pt modelId="{BC13C7C2-971E-4482-A679-70619BF85A58}" type="pres">
      <dgm:prSet presAssocID="{6F632922-3A3B-4A19-B058-4A4884DABAD8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B179B3EB-CC85-43BA-AF13-8DF4EEB73CAA}" type="pres">
      <dgm:prSet presAssocID="{6F632922-3A3B-4A19-B058-4A4884DABAD8}" presName="desTx" presStyleLbl="alignAccFollowNode1" presStyleIdx="0" presStyleCnt="2">
        <dgm:presLayoutVars>
          <dgm:bulletEnabled val="1"/>
        </dgm:presLayoutVars>
      </dgm:prSet>
      <dgm:spPr/>
    </dgm:pt>
    <dgm:pt modelId="{03C54DF4-33D3-4A31-9209-A08E9F420612}" type="pres">
      <dgm:prSet presAssocID="{6ADE4ECF-98F5-444E-836F-CBE0EACB774B}" presName="space" presStyleCnt="0"/>
      <dgm:spPr/>
    </dgm:pt>
    <dgm:pt modelId="{4A72B94E-2C81-49BC-ABBE-4FFF6E8971AD}" type="pres">
      <dgm:prSet presAssocID="{09FEB8A7-D71B-4363-8FBF-EE51DCF1BA80}" presName="composite" presStyleCnt="0"/>
      <dgm:spPr/>
    </dgm:pt>
    <dgm:pt modelId="{5654F0B6-9308-4C0F-84B8-75403AA6980A}" type="pres">
      <dgm:prSet presAssocID="{09FEB8A7-D71B-4363-8FBF-EE51DCF1BA8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7B7F736D-B229-4BB2-A048-50D39C4AF4E2}" type="pres">
      <dgm:prSet presAssocID="{09FEB8A7-D71B-4363-8FBF-EE51DCF1BA80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9A57ED00-4F3D-40CF-92C7-5B7F3C118176}" srcId="{3E11A0B5-E71B-479B-AE0A-71B212587DA1}" destId="{09FEB8A7-D71B-4363-8FBF-EE51DCF1BA80}" srcOrd="1" destOrd="0" parTransId="{98793CA1-B5F5-4F1F-879E-0DFA54F425CC}" sibTransId="{A7444228-1F46-441E-9119-F43BE8A87F62}"/>
    <dgm:cxn modelId="{10C31001-C938-40E9-A348-6260C521E0D5}" srcId="{09FEB8A7-D71B-4363-8FBF-EE51DCF1BA80}" destId="{FDB11720-048A-40C8-9021-E22A9ABB8163}" srcOrd="1" destOrd="0" parTransId="{F923ABB3-63D4-41FB-B308-9E9BCFDFD81F}" sibTransId="{7C1EB8DD-8725-4D4A-BBC0-3D393100C8D8}"/>
    <dgm:cxn modelId="{3FA7DF03-01DA-4D23-B7B4-DF87EA4C961E}" srcId="{6F632922-3A3B-4A19-B058-4A4884DABAD8}" destId="{78B712BE-6BA3-483E-8AA1-713A7E468FAB}" srcOrd="2" destOrd="0" parTransId="{22F11EC3-F2B8-452C-B2E9-316CB1526E14}" sibTransId="{BA38079C-4101-43BD-A5F8-94942ECCAD37}"/>
    <dgm:cxn modelId="{7B2A1A12-924B-40FB-8AD0-19F89E1148F4}" type="presOf" srcId="{33BA34DE-8AA5-481E-B6D0-129A80763F2F}" destId="{7B7F736D-B229-4BB2-A048-50D39C4AF4E2}" srcOrd="0" destOrd="4" presId="urn:microsoft.com/office/officeart/2005/8/layout/hList1"/>
    <dgm:cxn modelId="{156FE019-81AB-46BC-AE4D-B71E358D23D3}" srcId="{09FEB8A7-D71B-4363-8FBF-EE51DCF1BA80}" destId="{A79A43D8-55ED-4028-94A9-97DDBFD36B0D}" srcOrd="3" destOrd="0" parTransId="{65A763D6-9F61-4A1E-9B24-42F9FC55565C}" sibTransId="{6544AE5D-5D32-47CB-BA70-A68ABC8A0877}"/>
    <dgm:cxn modelId="{52EF8F28-C926-4727-B005-43C12ACF2DE7}" type="presOf" srcId="{3E11A0B5-E71B-479B-AE0A-71B212587DA1}" destId="{19B30AF0-DE1A-47C5-B972-2AECAB485781}" srcOrd="0" destOrd="0" presId="urn:microsoft.com/office/officeart/2005/8/layout/hList1"/>
    <dgm:cxn modelId="{A31C632E-34E1-4D76-A4EA-80A43438C649}" srcId="{09FEB8A7-D71B-4363-8FBF-EE51DCF1BA80}" destId="{B5CC0911-AA05-40EC-A3CB-0BC4092704E9}" srcOrd="0" destOrd="0" parTransId="{8DA805B6-E452-4E96-9A92-CADC4D2F7990}" sibTransId="{11FF7481-52F7-4BB6-989F-68A36E1E7908}"/>
    <dgm:cxn modelId="{D218292F-6BD1-4387-A4B3-8A2B72A23A9E}" type="presOf" srcId="{78B712BE-6BA3-483E-8AA1-713A7E468FAB}" destId="{B179B3EB-CC85-43BA-AF13-8DF4EEB73CAA}" srcOrd="0" destOrd="2" presId="urn:microsoft.com/office/officeart/2005/8/layout/hList1"/>
    <dgm:cxn modelId="{C097C33B-A551-49B7-8B1B-1F2FFB68B987}" type="presOf" srcId="{E41BC8A8-9583-4431-8337-1EB46A7E15B4}" destId="{B179B3EB-CC85-43BA-AF13-8DF4EEB73CAA}" srcOrd="0" destOrd="0" presId="urn:microsoft.com/office/officeart/2005/8/layout/hList1"/>
    <dgm:cxn modelId="{371BA13C-DFEB-49C6-BC3D-2ACAC561A8A7}" type="presOf" srcId="{A79A43D8-55ED-4028-94A9-97DDBFD36B0D}" destId="{7B7F736D-B229-4BB2-A048-50D39C4AF4E2}" srcOrd="0" destOrd="3" presId="urn:microsoft.com/office/officeart/2005/8/layout/hList1"/>
    <dgm:cxn modelId="{49762364-76D2-492E-A121-827AD7676638}" srcId="{09FEB8A7-D71B-4363-8FBF-EE51DCF1BA80}" destId="{5A3D3B5C-471D-4CB8-A0AC-154D8FCBB05D}" srcOrd="2" destOrd="0" parTransId="{B402D3D5-FED3-4036-B110-F1C4AC457DEC}" sibTransId="{B4E1EDB0-C4EC-4994-B482-8C4BBC2457C9}"/>
    <dgm:cxn modelId="{8CA98468-DEB7-49DC-A8F5-B494F5D54B52}" type="presOf" srcId="{FDB11720-048A-40C8-9021-E22A9ABB8163}" destId="{7B7F736D-B229-4BB2-A048-50D39C4AF4E2}" srcOrd="0" destOrd="1" presId="urn:microsoft.com/office/officeart/2005/8/layout/hList1"/>
    <dgm:cxn modelId="{5366CDAA-48BD-49BA-AA6B-F4D03E6FF1A1}" type="presOf" srcId="{5A3D3B5C-471D-4CB8-A0AC-154D8FCBB05D}" destId="{7B7F736D-B229-4BB2-A048-50D39C4AF4E2}" srcOrd="0" destOrd="2" presId="urn:microsoft.com/office/officeart/2005/8/layout/hList1"/>
    <dgm:cxn modelId="{B446FBBD-DC8F-4FAC-9B64-93B7259E43F3}" type="presOf" srcId="{09FEB8A7-D71B-4363-8FBF-EE51DCF1BA80}" destId="{5654F0B6-9308-4C0F-84B8-75403AA6980A}" srcOrd="0" destOrd="0" presId="urn:microsoft.com/office/officeart/2005/8/layout/hList1"/>
    <dgm:cxn modelId="{99A18FC3-1C74-400E-B21E-442274C86CA8}" type="presOf" srcId="{6F632922-3A3B-4A19-B058-4A4884DABAD8}" destId="{BC13C7C2-971E-4482-A679-70619BF85A58}" srcOrd="0" destOrd="0" presId="urn:microsoft.com/office/officeart/2005/8/layout/hList1"/>
    <dgm:cxn modelId="{961567C4-521F-4822-8008-3D6F1DD877D5}" srcId="{6F632922-3A3B-4A19-B058-4A4884DABAD8}" destId="{E41BC8A8-9583-4431-8337-1EB46A7E15B4}" srcOrd="0" destOrd="0" parTransId="{D0A741CD-242C-41C8-A43D-A4CDD3A7C440}" sibTransId="{98BB6135-5187-4C65-90BD-FE809F1FB175}"/>
    <dgm:cxn modelId="{7D26D2D1-7377-4249-B486-D752A5DA64BF}" srcId="{09FEB8A7-D71B-4363-8FBF-EE51DCF1BA80}" destId="{33BA34DE-8AA5-481E-B6D0-129A80763F2F}" srcOrd="4" destOrd="0" parTransId="{F4CAADE0-9452-4252-9A24-5B6EE48DE5ED}" sibTransId="{6F9C3168-3A0F-4AAA-868F-55BC22A1D589}"/>
    <dgm:cxn modelId="{D0DC06DB-DB51-474B-8203-469C29E437E9}" srcId="{3E11A0B5-E71B-479B-AE0A-71B212587DA1}" destId="{6F632922-3A3B-4A19-B058-4A4884DABAD8}" srcOrd="0" destOrd="0" parTransId="{21CBED7D-B92E-4109-AD6E-46C7DA4E326C}" sibTransId="{6ADE4ECF-98F5-444E-836F-CBE0EACB774B}"/>
    <dgm:cxn modelId="{6CEFF8E0-25DC-4346-8041-1824A2A21D3B}" type="presOf" srcId="{A791EC0D-366C-4193-BE3D-CADEB8916CD6}" destId="{B179B3EB-CC85-43BA-AF13-8DF4EEB73CAA}" srcOrd="0" destOrd="1" presId="urn:microsoft.com/office/officeart/2005/8/layout/hList1"/>
    <dgm:cxn modelId="{482D85E4-FF68-4BE6-A178-A14E885367B9}" srcId="{6F632922-3A3B-4A19-B058-4A4884DABAD8}" destId="{A791EC0D-366C-4193-BE3D-CADEB8916CD6}" srcOrd="1" destOrd="0" parTransId="{94B09AFA-E0AE-4E2F-A8FC-82F2CBFC16DD}" sibTransId="{BE597208-969B-498B-B820-D900D74075AF}"/>
    <dgm:cxn modelId="{E2A31BED-BF53-4D9D-8EBE-41E7E3A38C4C}" type="presOf" srcId="{B5CC0911-AA05-40EC-A3CB-0BC4092704E9}" destId="{7B7F736D-B229-4BB2-A048-50D39C4AF4E2}" srcOrd="0" destOrd="0" presId="urn:microsoft.com/office/officeart/2005/8/layout/hList1"/>
    <dgm:cxn modelId="{890155AE-AF3D-4C32-A1E6-C6BA913F1D43}" type="presParOf" srcId="{19B30AF0-DE1A-47C5-B972-2AECAB485781}" destId="{12FCA74A-F864-4A6A-9550-4BEF9CAA70A1}" srcOrd="0" destOrd="0" presId="urn:microsoft.com/office/officeart/2005/8/layout/hList1"/>
    <dgm:cxn modelId="{F3A0D786-54C8-4203-A619-335C96158F3F}" type="presParOf" srcId="{12FCA74A-F864-4A6A-9550-4BEF9CAA70A1}" destId="{BC13C7C2-971E-4482-A679-70619BF85A58}" srcOrd="0" destOrd="0" presId="urn:microsoft.com/office/officeart/2005/8/layout/hList1"/>
    <dgm:cxn modelId="{E336CFB1-15DE-4B8B-9E2F-3A937986A408}" type="presParOf" srcId="{12FCA74A-F864-4A6A-9550-4BEF9CAA70A1}" destId="{B179B3EB-CC85-43BA-AF13-8DF4EEB73CAA}" srcOrd="1" destOrd="0" presId="urn:microsoft.com/office/officeart/2005/8/layout/hList1"/>
    <dgm:cxn modelId="{7F37D8D9-67AA-413E-990E-F693BA3E78E8}" type="presParOf" srcId="{19B30AF0-DE1A-47C5-B972-2AECAB485781}" destId="{03C54DF4-33D3-4A31-9209-A08E9F420612}" srcOrd="1" destOrd="0" presId="urn:microsoft.com/office/officeart/2005/8/layout/hList1"/>
    <dgm:cxn modelId="{22FD9D15-4563-4C73-8B7B-03BF9CDD1A08}" type="presParOf" srcId="{19B30AF0-DE1A-47C5-B972-2AECAB485781}" destId="{4A72B94E-2C81-49BC-ABBE-4FFF6E8971AD}" srcOrd="2" destOrd="0" presId="urn:microsoft.com/office/officeart/2005/8/layout/hList1"/>
    <dgm:cxn modelId="{A0D222BE-664C-441C-B1B3-AE10D2D98B98}" type="presParOf" srcId="{4A72B94E-2C81-49BC-ABBE-4FFF6E8971AD}" destId="{5654F0B6-9308-4C0F-84B8-75403AA6980A}" srcOrd="0" destOrd="0" presId="urn:microsoft.com/office/officeart/2005/8/layout/hList1"/>
    <dgm:cxn modelId="{6AC1BDA0-414A-4F1F-8A9F-99FA5A04F591}" type="presParOf" srcId="{4A72B94E-2C81-49BC-ABBE-4FFF6E8971AD}" destId="{7B7F736D-B229-4BB2-A048-50D39C4AF4E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DA4933-56E8-4A48-AE3A-64BE6414B309}">
      <dsp:nvSpPr>
        <dsp:cNvPr id="0" name=""/>
        <dsp:cNvSpPr/>
      </dsp:nvSpPr>
      <dsp:spPr>
        <a:xfrm>
          <a:off x="0" y="290119"/>
          <a:ext cx="6666833" cy="105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291592" rIns="517420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Bone / Muscle strength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Heart / Lung health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Maintain healthy weight</a:t>
          </a:r>
        </a:p>
      </dsp:txBody>
      <dsp:txXfrm>
        <a:off x="0" y="290119"/>
        <a:ext cx="6666833" cy="1058400"/>
      </dsp:txXfrm>
    </dsp:sp>
    <dsp:sp modelId="{111B8952-CDCE-4886-BB61-3966F844BA2B}">
      <dsp:nvSpPr>
        <dsp:cNvPr id="0" name=""/>
        <dsp:cNvSpPr/>
      </dsp:nvSpPr>
      <dsp:spPr>
        <a:xfrm>
          <a:off x="333341" y="83479"/>
          <a:ext cx="4666783" cy="4132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Physical Health</a:t>
          </a:r>
        </a:p>
      </dsp:txBody>
      <dsp:txXfrm>
        <a:off x="353516" y="103654"/>
        <a:ext cx="4626433" cy="372930"/>
      </dsp:txXfrm>
    </dsp:sp>
    <dsp:sp modelId="{47570BDB-1F44-439D-BE79-EEF47450A5D7}">
      <dsp:nvSpPr>
        <dsp:cNvPr id="0" name=""/>
        <dsp:cNvSpPr/>
      </dsp:nvSpPr>
      <dsp:spPr>
        <a:xfrm>
          <a:off x="0" y="1630759"/>
          <a:ext cx="6666833" cy="105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2147871"/>
              <a:satOff val="-6164"/>
              <a:lumOff val="-987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291592" rIns="517420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Decrease stress / anxiety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Mood boost / self confidence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Enhances focus / concentration</a:t>
          </a:r>
        </a:p>
      </dsp:txBody>
      <dsp:txXfrm>
        <a:off x="0" y="1630759"/>
        <a:ext cx="6666833" cy="1058400"/>
      </dsp:txXfrm>
    </dsp:sp>
    <dsp:sp modelId="{7708149D-16DB-43D4-BDC5-447B5E40E965}">
      <dsp:nvSpPr>
        <dsp:cNvPr id="0" name=""/>
        <dsp:cNvSpPr/>
      </dsp:nvSpPr>
      <dsp:spPr>
        <a:xfrm>
          <a:off x="333341" y="1424119"/>
          <a:ext cx="4666783" cy="413280"/>
        </a:xfrm>
        <a:prstGeom prst="roundRect">
          <a:avLst/>
        </a:prstGeom>
        <a:gradFill rotWithShape="0">
          <a:gsLst>
            <a:gs pos="0">
              <a:schemeClr val="accent2">
                <a:hueOff val="2147871"/>
                <a:satOff val="-6164"/>
                <a:lumOff val="-987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2147871"/>
                <a:satOff val="-6164"/>
                <a:lumOff val="-987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2147871"/>
                <a:satOff val="-6164"/>
                <a:lumOff val="-987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Mental Health</a:t>
          </a:r>
        </a:p>
      </dsp:txBody>
      <dsp:txXfrm>
        <a:off x="353516" y="1444294"/>
        <a:ext cx="4626433" cy="372930"/>
      </dsp:txXfrm>
    </dsp:sp>
    <dsp:sp modelId="{097DAA7E-F24C-4B03-944B-8C9C751F8732}">
      <dsp:nvSpPr>
        <dsp:cNvPr id="0" name=""/>
        <dsp:cNvSpPr/>
      </dsp:nvSpPr>
      <dsp:spPr>
        <a:xfrm>
          <a:off x="0" y="2971399"/>
          <a:ext cx="6666833" cy="105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4295743"/>
              <a:satOff val="-12329"/>
              <a:lumOff val="-1973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291592" rIns="517420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Increased energy 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Improved sleep quality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Supports overall quality of life</a:t>
          </a:r>
        </a:p>
      </dsp:txBody>
      <dsp:txXfrm>
        <a:off x="0" y="2971399"/>
        <a:ext cx="6666833" cy="1058400"/>
      </dsp:txXfrm>
    </dsp:sp>
    <dsp:sp modelId="{66DC85DA-4709-42CA-87B1-0189EC0ACF23}">
      <dsp:nvSpPr>
        <dsp:cNvPr id="0" name=""/>
        <dsp:cNvSpPr/>
      </dsp:nvSpPr>
      <dsp:spPr>
        <a:xfrm>
          <a:off x="333341" y="2764759"/>
          <a:ext cx="4666783" cy="413280"/>
        </a:xfrm>
        <a:prstGeom prst="roundRect">
          <a:avLst/>
        </a:prstGeom>
        <a:gradFill rotWithShape="0">
          <a:gsLst>
            <a:gs pos="0">
              <a:schemeClr val="accent2">
                <a:hueOff val="4295743"/>
                <a:satOff val="-12329"/>
                <a:lumOff val="-1973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4295743"/>
                <a:satOff val="-12329"/>
                <a:lumOff val="-1973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4295743"/>
                <a:satOff val="-12329"/>
                <a:lumOff val="-1973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Better Daily Living</a:t>
          </a:r>
        </a:p>
      </dsp:txBody>
      <dsp:txXfrm>
        <a:off x="353516" y="2784934"/>
        <a:ext cx="4626433" cy="372930"/>
      </dsp:txXfrm>
    </dsp:sp>
    <dsp:sp modelId="{BB2B5BBF-8720-4767-8617-49CF2971E37A}">
      <dsp:nvSpPr>
        <dsp:cNvPr id="0" name=""/>
        <dsp:cNvSpPr/>
      </dsp:nvSpPr>
      <dsp:spPr>
        <a:xfrm>
          <a:off x="0" y="4312040"/>
          <a:ext cx="6666833" cy="105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291592" rIns="517420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Promotes an active lifestyle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Reduced risk of chronic disease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/>
            <a:t>Contributes to long term health / overall independence as we age </a:t>
          </a:r>
        </a:p>
      </dsp:txBody>
      <dsp:txXfrm>
        <a:off x="0" y="4312040"/>
        <a:ext cx="6666833" cy="1058400"/>
      </dsp:txXfrm>
    </dsp:sp>
    <dsp:sp modelId="{5DAA8F8F-9210-4883-912D-EEC50352B955}">
      <dsp:nvSpPr>
        <dsp:cNvPr id="0" name=""/>
        <dsp:cNvSpPr/>
      </dsp:nvSpPr>
      <dsp:spPr>
        <a:xfrm>
          <a:off x="333341" y="4105399"/>
          <a:ext cx="4666783" cy="413280"/>
        </a:xfrm>
        <a:prstGeom prst="round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Builds Healthy Habits</a:t>
          </a:r>
        </a:p>
      </dsp:txBody>
      <dsp:txXfrm>
        <a:off x="353516" y="4125574"/>
        <a:ext cx="4626433" cy="3729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BA8457-EF39-4B75-BB3A-9023816DA937}">
      <dsp:nvSpPr>
        <dsp:cNvPr id="0" name=""/>
        <dsp:cNvSpPr/>
      </dsp:nvSpPr>
      <dsp:spPr>
        <a:xfrm>
          <a:off x="0" y="388084"/>
          <a:ext cx="6666833" cy="211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437388" rIns="517420" bIns="149352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/>
            <a:t>150-300 minutes of moderate-intensity aerobic activity per week or 75-150 minutes of vigorous-intensity activity.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/>
            <a:t>Activities : Team sports, running / playing tag , jump rope, dancing, swimming, biking. </a:t>
          </a:r>
        </a:p>
      </dsp:txBody>
      <dsp:txXfrm>
        <a:off x="0" y="388084"/>
        <a:ext cx="6666833" cy="2116800"/>
      </dsp:txXfrm>
    </dsp:sp>
    <dsp:sp modelId="{1E35D5C1-A1E2-481E-8B9D-EDABB0D4C52C}">
      <dsp:nvSpPr>
        <dsp:cNvPr id="0" name=""/>
        <dsp:cNvSpPr/>
      </dsp:nvSpPr>
      <dsp:spPr>
        <a:xfrm>
          <a:off x="333341" y="78124"/>
          <a:ext cx="4666783" cy="6199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Aerobic Activity recommendations: </a:t>
          </a:r>
        </a:p>
      </dsp:txBody>
      <dsp:txXfrm>
        <a:off x="363603" y="108386"/>
        <a:ext cx="4606259" cy="559396"/>
      </dsp:txXfrm>
    </dsp:sp>
    <dsp:sp modelId="{11BAF30C-B7C3-4F10-9DC1-6DAB7BC414C2}">
      <dsp:nvSpPr>
        <dsp:cNvPr id="0" name=""/>
        <dsp:cNvSpPr/>
      </dsp:nvSpPr>
      <dsp:spPr>
        <a:xfrm>
          <a:off x="0" y="2928245"/>
          <a:ext cx="6666833" cy="24475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7420" tIns="437388" rIns="517420" bIns="149352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/>
            <a:t>At least 3 days of week of these activities:</a:t>
          </a:r>
        </a:p>
        <a:p>
          <a:pPr marL="457200" lvl="2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b="1" kern="1200" dirty="0"/>
            <a:t>Muscle Strengthening</a:t>
          </a:r>
          <a:r>
            <a:rPr lang="en-US" sz="2100" kern="1200" dirty="0"/>
            <a:t>: Climbing (play equipment), gymnastics, monkey bars, push ups / sit ups. </a:t>
          </a:r>
        </a:p>
        <a:p>
          <a:pPr marL="457200" lvl="2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b="1" kern="1200" dirty="0"/>
            <a:t>Bone Strengthening</a:t>
          </a:r>
          <a:r>
            <a:rPr lang="en-US" sz="2100" kern="1200" dirty="0"/>
            <a:t>: Jumping, skipping, basketball, running </a:t>
          </a:r>
        </a:p>
      </dsp:txBody>
      <dsp:txXfrm>
        <a:off x="0" y="2928245"/>
        <a:ext cx="6666833" cy="2447550"/>
      </dsp:txXfrm>
    </dsp:sp>
    <dsp:sp modelId="{3ABF0FAB-C490-4751-A34C-69DBB9A900AE}">
      <dsp:nvSpPr>
        <dsp:cNvPr id="0" name=""/>
        <dsp:cNvSpPr/>
      </dsp:nvSpPr>
      <dsp:spPr>
        <a:xfrm>
          <a:off x="333341" y="2618285"/>
          <a:ext cx="4666783" cy="619920"/>
        </a:xfrm>
        <a:prstGeom prst="round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Strength / Muscle building Activity </a:t>
          </a:r>
        </a:p>
      </dsp:txBody>
      <dsp:txXfrm>
        <a:off x="363603" y="2648547"/>
        <a:ext cx="4606259" cy="5593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13C7C2-971E-4482-A679-70619BF85A58}">
      <dsp:nvSpPr>
        <dsp:cNvPr id="0" name=""/>
        <dsp:cNvSpPr/>
      </dsp:nvSpPr>
      <dsp:spPr>
        <a:xfrm>
          <a:off x="53" y="152535"/>
          <a:ext cx="5106412" cy="8778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Aerobic : </a:t>
          </a:r>
          <a:r>
            <a:rPr lang="en-US" sz="1700" kern="1200"/>
            <a:t>150-300 minutes of moderate-intensity aerobic exercise or 75-150 minutes of vigorous activity.</a:t>
          </a:r>
        </a:p>
      </dsp:txBody>
      <dsp:txXfrm>
        <a:off x="53" y="152535"/>
        <a:ext cx="5106412" cy="877841"/>
      </dsp:txXfrm>
    </dsp:sp>
    <dsp:sp modelId="{B179B3EB-CC85-43BA-AF13-8DF4EEB73CAA}">
      <dsp:nvSpPr>
        <dsp:cNvPr id="0" name=""/>
        <dsp:cNvSpPr/>
      </dsp:nvSpPr>
      <dsp:spPr>
        <a:xfrm>
          <a:off x="53" y="1030376"/>
          <a:ext cx="5106412" cy="300989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 dirty="0"/>
            <a:t>Moderate Intensity </a:t>
          </a:r>
          <a:r>
            <a:rPr lang="en-US" sz="1700" kern="1200" dirty="0"/>
            <a:t>(can talk but not sing during exercise) : Brisk walking, water aerobics, doubles tennis / pickleball, riding a bike on flat surface.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/>
            <a:t>Vigorous Intensity </a:t>
          </a:r>
          <a:r>
            <a:rPr lang="en-US" sz="1700" kern="1200"/>
            <a:t>(can not carry a conversation during exercise) : Running, swimming laps, jump rope, hiking uphill, heavy yard work (digging)</a:t>
          </a:r>
        </a:p>
      </dsp:txBody>
      <dsp:txXfrm>
        <a:off x="53" y="1030376"/>
        <a:ext cx="5106412" cy="3009892"/>
      </dsp:txXfrm>
    </dsp:sp>
    <dsp:sp modelId="{5654F0B6-9308-4C0F-84B8-75403AA6980A}">
      <dsp:nvSpPr>
        <dsp:cNvPr id="0" name=""/>
        <dsp:cNvSpPr/>
      </dsp:nvSpPr>
      <dsp:spPr>
        <a:xfrm>
          <a:off x="5821363" y="152535"/>
          <a:ext cx="5106412" cy="8778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Bone / Muscle Strengthening: </a:t>
          </a:r>
          <a:r>
            <a:rPr lang="en-US" sz="1700" kern="1200" dirty="0"/>
            <a:t>At least 2 days a week of full body focused strength exercises</a:t>
          </a:r>
        </a:p>
      </dsp:txBody>
      <dsp:txXfrm>
        <a:off x="5821363" y="152535"/>
        <a:ext cx="5106412" cy="877841"/>
      </dsp:txXfrm>
    </dsp:sp>
    <dsp:sp modelId="{7B7F736D-B229-4BB2-A048-50D39C4AF4E2}">
      <dsp:nvSpPr>
        <dsp:cNvPr id="0" name=""/>
        <dsp:cNvSpPr/>
      </dsp:nvSpPr>
      <dsp:spPr>
        <a:xfrm>
          <a:off x="5821363" y="1030376"/>
          <a:ext cx="5106412" cy="300989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 dirty="0"/>
            <a:t>Muscle Strengthening </a:t>
          </a:r>
          <a:r>
            <a:rPr lang="en-US" sz="1700" kern="1200" dirty="0"/>
            <a:t>: Free weights / machines, resistance bands, bodyweight exercises (push ups, squats, lunges, planks), heavy gardening, carrying heavy groceries, </a:t>
          </a:r>
          <a:r>
            <a:rPr lang="en-US" sz="1700" kern="1200" dirty="0" err="1"/>
            <a:t>pilates</a:t>
          </a:r>
          <a:r>
            <a:rPr lang="en-US" sz="1700" kern="1200" dirty="0"/>
            <a:t>, climbing stairs).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 dirty="0"/>
            <a:t>Bone Strengthening </a:t>
          </a:r>
          <a:r>
            <a:rPr lang="en-US" sz="1700" kern="1200" dirty="0"/>
            <a:t>: Brisk walking, jogging/running, hiking, dancing, resistance training, climbing stairs, jump rope. 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/>
            <a:t>Flexibility / Balance (very important 65+) </a:t>
          </a:r>
          <a:r>
            <a:rPr lang="en-US" sz="1700" kern="1200"/>
            <a:t>: Tai Chi, Yoga are great to incorporate. </a:t>
          </a:r>
        </a:p>
      </dsp:txBody>
      <dsp:txXfrm>
        <a:off x="5821363" y="1030376"/>
        <a:ext cx="5106412" cy="30098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772C79-108A-4BEC-A232-22C079BB81C3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D0F6CC-9268-40AB-AE29-28791534C0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829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Lifestyle Medical Centers is a Raleigh-based healthcare provider offering an integrated weight loss program. LMC offers medical experts (Endocrinologist, Nurse Practitioner, Physician’s Assistant, Registered Dietitians, Medical Assistants) , customized plans and digital monitoring tools along with nutritional guidance, lifestyle modification programs, affordable medication prescriptions and management options to meet patient needs.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E898A6-8E8F-437C-9A9C-224DC975927D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1633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D0F6CC-9268-40AB-AE29-28791534C02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955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B4752-5C44-4D5A-9C48-D3D793E534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660F9B-99B3-8B76-904E-EBF51A6001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38461-E7DC-6398-E453-A3A806997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DD8-8F1C-4928-B448-01DBAC9BC86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AF3F79-EDEF-DC97-16D0-63F07B783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8D813F-4475-7093-2B6C-549874DC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A0C-1E5D-4F84-AF5A-1519CFEC44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701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1EA4C6-4CF7-0BCF-216E-34258D38A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77E9BB-AA77-BFFB-C66C-9456612B05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6687A-11A6-4552-38AA-A114245DB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DD8-8F1C-4928-B448-01DBAC9BC86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92EA07-E58E-5397-C86B-801DB79A4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7F98F6-C5C4-4264-75E1-28209049E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A0C-1E5D-4F84-AF5A-1519CFEC44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773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503AB-84AD-EF81-5B7D-2DAC66392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B055E-BEB4-FE26-7386-9512B37446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49252B-7DDF-9093-61B7-0869B5F7D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DD8-8F1C-4928-B448-01DBAC9BC86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2CD2D-1BD3-F78D-1870-138D0A0E0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D426CA-7C05-9EEA-E9FA-0AC4EB3C9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A0C-1E5D-4F84-AF5A-1519CFEC44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437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B91CE-BFF1-21A7-3076-54036AE16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F8F37E-000F-4AC2-95FD-8E3B604902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DA8232-5CCE-A3B1-B263-E5EB3C58F9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D81346-4494-7169-E8D6-15F33A3E8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DD8-8F1C-4928-B448-01DBAC9BC86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4A9320-AF81-A965-0D2C-A84CD2626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C445B1-A3FC-BF18-01FB-2F7873FC2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A0C-1E5D-4F84-AF5A-1519CFEC44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023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123EC-35B7-C6F7-2197-7BCF1D839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AA074E-B6C2-3692-4E52-2AFA865E10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BE46CC-1E0F-D03A-7616-56CE1B9A4D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FDFC80-12DC-9E4C-2BC0-87A1AF5940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5220E8F-BFE8-EEF6-3B26-2304B760FA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5E3BA3-12AB-AE20-1F43-8C6779389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DD8-8F1C-4928-B448-01DBAC9BC86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923301-FB22-42A5-8A97-820D2456B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3EC1DC-76AF-C806-CBC7-3BC1B33CF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A0C-1E5D-4F84-AF5A-1519CFEC44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510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00F25C-891F-42BF-0D8C-89EEF27F3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2B54AC-E750-500E-2F1F-21DA21499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DD8-8F1C-4928-B448-01DBAC9BC86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D6C141-8B85-3143-764B-8AB613BB4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DCFA81-BCB3-6BD6-02B2-7FD6F01A8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A0C-1E5D-4F84-AF5A-1519CFEC44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610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4CD53B-15C8-53E4-4904-8CBE9511C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DD8-8F1C-4928-B448-01DBAC9BC86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703F61-AEE5-C350-8A78-3B1F1486F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F7BF6A-C881-D81A-1DB1-D78B6995B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A0C-1E5D-4F84-AF5A-1519CFEC44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454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01206-87EE-61FC-309B-B01942F29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A55D56-66F3-21D0-64E0-6ECF6D8F15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50A63A-FC9B-9E79-CE77-5A0B9B7A95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08170E-D597-2E72-E15A-44FF065AA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DD8-8F1C-4928-B448-01DBAC9BC86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00CC56-D31C-C849-F333-B48CC8787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09830E-D4C9-42DC-3627-B94D30746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A0C-1E5D-4F84-AF5A-1519CFEC44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168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0E49A9-7922-F8F6-232E-0D9E9A364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DBE954-AA78-22F0-6869-3B52905C8D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A0305E-3A7A-DF59-612E-5CC8B34DBB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0C0DF8-2CA6-8F11-7B16-E0249C0D4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DD8-8F1C-4928-B448-01DBAC9BC86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B8F759-B95D-9AE0-EBF8-DAD5B8AAF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A5D97A-6328-9A19-5528-336403087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A0C-1E5D-4F84-AF5A-1519CFEC44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645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8C0E3-4827-8A91-7135-F9D24B2F7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368F20-435A-7CCC-A82D-267AB793E0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8C6428-6F68-7868-BE9F-5FA6DB6D5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DD8-8F1C-4928-B448-01DBAC9BC86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2799B-5647-2C5F-A0FC-B4402186EA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B9E75A-F41F-F404-6F58-6C56F57DF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A0C-1E5D-4F84-AF5A-1519CFEC44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251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CAE7BB-340D-EE59-31DC-F25E4E197F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C0D3A6-3256-F68E-D1D9-7AB0AE4524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0201CA-2086-EE5E-A9B6-B38E81F62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52DD8-8F1C-4928-B448-01DBAC9BC86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7AB01D-9569-D8F5-2E1F-CD63FD750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9D51-5A66-B2B8-64CC-4FAAFAFD2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A0C-1E5D-4F84-AF5A-1519CFEC44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760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AD43F8-0CCD-62C0-3856-B771527C4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9B4221-AF56-1CDF-DD1B-B8298DFE04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CB7CC5-CA7E-08C7-C1F5-0EC590E25E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5252DD8-8F1C-4928-B448-01DBAC9BC864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8766D8-94E6-E805-8844-529A8BDA1E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65BED3-9788-4A21-827F-3F083CCCC6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A749A0C-1E5D-4F84-AF5A-1519CFEC44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80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hpnc.gov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oshr.nc.gov/wellness-webinar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lifestylemedicalcenters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rsharongam.com/articles/five-questions-to-find-your-motivation-to-exercise" TargetMode="External"/><Relationship Id="rId2" Type="http://schemas.openxmlformats.org/officeDocument/2006/relationships/hyperlink" Target="https://www.mdpi.com/1660-4601/9/9/3134?utm_source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nutritioninthekitch.com/make-a-perfect-berry-smoothie-bowl-in-5-simple-step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71F9CB-DF60-1B3D-75A2-707A85BC41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499" y="4261755"/>
            <a:ext cx="1681843" cy="981876"/>
          </a:xfrm>
        </p:spPr>
        <p:txBody>
          <a:bodyPr anchor="ctr">
            <a:normAutofit/>
          </a:bodyPr>
          <a:lstStyle/>
          <a:p>
            <a:pPr algn="l"/>
            <a:r>
              <a:rPr lang="en-US" sz="2000" b="1" dirty="0">
                <a:solidFill>
                  <a:schemeClr val="tx2"/>
                </a:solidFill>
              </a:rPr>
              <a:t>Hosted by:</a:t>
            </a:r>
          </a:p>
        </p:txBody>
      </p:sp>
      <p:pic>
        <p:nvPicPr>
          <p:cNvPr id="5" name="Picture 4" descr="A blue and green logo&#10;&#10;Description automatically generated">
            <a:extLst>
              <a:ext uri="{FF2B5EF4-FFF2-40B4-BE49-F238E27FC236}">
                <a16:creationId xmlns:a16="http://schemas.microsoft.com/office/drawing/2014/main" id="{A3D24B9C-4B18-47F2-3CEE-B8192705BB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360" y="4579873"/>
            <a:ext cx="4414724" cy="188729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8426780-1A1A-9DD5-B894-4397ABB0EE00}"/>
              </a:ext>
            </a:extLst>
          </p:cNvPr>
          <p:cNvSpPr txBox="1"/>
          <p:nvPr/>
        </p:nvSpPr>
        <p:spPr>
          <a:xfrm>
            <a:off x="421556" y="1924591"/>
            <a:ext cx="113488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If you participate in the State Health Plan, you can find a nutritionist near you by logging into your Aetna account. </a:t>
            </a:r>
          </a:p>
          <a:p>
            <a:endParaRPr lang="en-US" sz="2800" dirty="0"/>
          </a:p>
          <a:p>
            <a:r>
              <a:rPr lang="en-US" sz="2800" dirty="0"/>
              <a:t>Dietician visits are covered at 100 percent when an in-network provider is used. Visit </a:t>
            </a:r>
            <a:r>
              <a:rPr lang="en-US" sz="2800" dirty="0">
                <a:hlinkClick r:id="rId3"/>
              </a:rPr>
              <a:t>www.shpnc.gov </a:t>
            </a:r>
            <a:r>
              <a:rPr lang="en-US" sz="2800" dirty="0"/>
              <a:t>to learn more.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DDA9CE-EAE7-48FB-1F38-A61EC2B97B3A}"/>
              </a:ext>
            </a:extLst>
          </p:cNvPr>
          <p:cNvSpPr txBox="1"/>
          <p:nvPr/>
        </p:nvSpPr>
        <p:spPr>
          <a:xfrm>
            <a:off x="421556" y="4359729"/>
            <a:ext cx="696980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For future Worksite Wellness Lunch and Learn events or recordings of previous events, visit </a:t>
            </a:r>
            <a:r>
              <a:rPr lang="en-US" sz="2800" dirty="0">
                <a:hlinkClick r:id="rId4"/>
              </a:rPr>
              <a:t>oshr.nc.gov/wellness-webinars</a:t>
            </a:r>
            <a:r>
              <a:rPr lang="en-US" sz="2800" dirty="0"/>
              <a:t>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6C6759-43C9-4B62-146B-9702BD5B5A96}"/>
              </a:ext>
            </a:extLst>
          </p:cNvPr>
          <p:cNvSpPr txBox="1"/>
          <p:nvPr/>
        </p:nvSpPr>
        <p:spPr>
          <a:xfrm>
            <a:off x="620486" y="457202"/>
            <a:ext cx="71355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</a:rPr>
              <a:t>Let’s lunch and learn!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F906AE2-353B-DCAC-561E-0919C2FB71BC}"/>
              </a:ext>
            </a:extLst>
          </p:cNvPr>
          <p:cNvSpPr txBox="1"/>
          <p:nvPr/>
        </p:nvSpPr>
        <p:spPr>
          <a:xfrm>
            <a:off x="8409214" y="653143"/>
            <a:ext cx="33612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chemeClr val="bg1"/>
                </a:solidFill>
              </a:rPr>
              <a:t> June </a:t>
            </a:r>
            <a:r>
              <a:rPr lang="en-US" sz="2000" b="1" dirty="0">
                <a:solidFill>
                  <a:schemeClr val="bg1"/>
                </a:solidFill>
              </a:rPr>
              <a:t>2026</a:t>
            </a:r>
          </a:p>
        </p:txBody>
      </p:sp>
    </p:spTree>
    <p:extLst>
      <p:ext uri="{BB962C8B-B14F-4D97-AF65-F5344CB8AC3E}">
        <p14:creationId xmlns:p14="http://schemas.microsoft.com/office/powerpoint/2010/main" val="3729729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orm's eye view of the feet of a person running on the road">
            <a:extLst>
              <a:ext uri="{FF2B5EF4-FFF2-40B4-BE49-F238E27FC236}">
                <a16:creationId xmlns:a16="http://schemas.microsoft.com/office/drawing/2014/main" id="{93E159BD-3080-004D-8CDE-4FBB12BDB0F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r="-1" b="11742"/>
          <a:stretch>
            <a:fillRect/>
          </a:stretch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6AA1902-4946-967D-F136-E2F1B84514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r>
              <a:rPr lang="en-US" sz="6600">
                <a:solidFill>
                  <a:schemeClr val="bg1"/>
                </a:solidFill>
              </a:rPr>
              <a:t>Physical Activity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A3965D-AC46-AC4C-AEF4-0C83147DB5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7048" y="4599432"/>
            <a:ext cx="9144000" cy="1536192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Discovering Enjoyment and Consistency With Movement </a:t>
            </a:r>
          </a:p>
          <a:p>
            <a:r>
              <a:rPr lang="en-US" dirty="0">
                <a:solidFill>
                  <a:schemeClr val="bg1"/>
                </a:solidFill>
              </a:rPr>
              <a:t>By Katie Godin, RD, LDN </a:t>
            </a:r>
          </a:p>
        </p:txBody>
      </p:sp>
      <p:sp>
        <p:nvSpPr>
          <p:cNvPr id="21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3995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B3D3314-476C-4B6C-9515-E59F58A82F02}"/>
              </a:ext>
            </a:extLst>
          </p:cNvPr>
          <p:cNvSpPr txBox="1"/>
          <p:nvPr/>
        </p:nvSpPr>
        <p:spPr>
          <a:xfrm>
            <a:off x="640080" y="329184"/>
            <a:ext cx="6894576" cy="17830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>
                <a:latin typeface="+mj-lt"/>
                <a:ea typeface="+mj-ea"/>
                <a:cs typeface="+mj-cs"/>
              </a:rPr>
              <a:t>Katie Godin, RD, LDN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24C50-6FA0-49D2-AAF1-5276130D93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706624"/>
            <a:ext cx="6894576" cy="3483864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r>
              <a:rPr lang="en-US" sz="1400" dirty="0"/>
              <a:t>Lifestyle Medical Centers offers Nutrition Counseling to assist with educating you on how to make positive lifestyle changes alongside continual support and encouragement. </a:t>
            </a:r>
          </a:p>
          <a:p>
            <a:pPr marL="0"/>
            <a:endParaRPr lang="en-US" sz="1400" dirty="0"/>
          </a:p>
          <a:p>
            <a:pPr marL="0"/>
            <a:r>
              <a:rPr lang="en-US" sz="1400" b="1" dirty="0"/>
              <a:t>Services offered: </a:t>
            </a:r>
          </a:p>
          <a:p>
            <a:r>
              <a:rPr lang="en-US" sz="1400" dirty="0"/>
              <a:t>Weight Management</a:t>
            </a:r>
          </a:p>
          <a:p>
            <a:r>
              <a:rPr lang="en-US" sz="1400" dirty="0"/>
              <a:t>Women’s Health</a:t>
            </a:r>
          </a:p>
          <a:p>
            <a:r>
              <a:rPr lang="en-US" sz="1400" dirty="0"/>
              <a:t>Sports Nutrition</a:t>
            </a:r>
          </a:p>
          <a:p>
            <a:r>
              <a:rPr lang="en-US" sz="1400" dirty="0"/>
              <a:t>Chronic Disease Counseling</a:t>
            </a:r>
          </a:p>
          <a:p>
            <a:r>
              <a:rPr lang="en-US" sz="1400" dirty="0"/>
              <a:t>Bariatric Support</a:t>
            </a:r>
          </a:p>
          <a:p>
            <a:r>
              <a:rPr lang="en-US" sz="1400" dirty="0"/>
              <a:t>Smoking Cessation </a:t>
            </a:r>
          </a:p>
          <a:p>
            <a:r>
              <a:rPr lang="en-US" sz="1400" dirty="0"/>
              <a:t>Sleep Assessment and Stress Management</a:t>
            </a:r>
          </a:p>
          <a:p>
            <a:pPr marL="0"/>
            <a:endParaRPr lang="en-US" sz="1400" dirty="0"/>
          </a:p>
          <a:p>
            <a:pPr marL="0"/>
            <a:r>
              <a:rPr lang="en-US" sz="1400" dirty="0">
                <a:effectLst/>
              </a:rPr>
              <a:t> </a:t>
            </a:r>
            <a:r>
              <a:rPr lang="en-US" sz="1400" u="sng" dirty="0">
                <a:effectLst/>
                <a:hlinkClick r:id="rId3"/>
              </a:rPr>
              <a:t>https://lifestylemedicalcenters.com/</a:t>
            </a:r>
            <a:endParaRPr lang="en-US" sz="1400" dirty="0">
              <a:effectLst/>
            </a:endParaRPr>
          </a:p>
          <a:p>
            <a:pPr marL="0"/>
            <a:endParaRPr lang="en-US" sz="1000" dirty="0"/>
          </a:p>
          <a:p>
            <a:endParaRPr lang="en-US" sz="1000" dirty="0"/>
          </a:p>
        </p:txBody>
      </p:sp>
      <p:pic>
        <p:nvPicPr>
          <p:cNvPr id="2050" name="Picture 2" descr="Katie Godin, RD, LDN">
            <a:extLst>
              <a:ext uri="{FF2B5EF4-FFF2-40B4-BE49-F238E27FC236}">
                <a16:creationId xmlns:a16="http://schemas.microsoft.com/office/drawing/2014/main" id="{B8CE2EF4-405D-4D89-BF6C-2A8770F92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0609" y="1092857"/>
            <a:ext cx="2289501" cy="3429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Lifestyle Medical Center">
            <a:extLst>
              <a:ext uri="{FF2B5EF4-FFF2-40B4-BE49-F238E27FC236}">
                <a16:creationId xmlns:a16="http://schemas.microsoft.com/office/drawing/2014/main" id="{7AC657F4-1308-47D0-A319-19FA03D92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49298" y="5776008"/>
            <a:ext cx="6402622" cy="828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82966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0E69C-1FBB-1315-869E-02978A090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26544" y="1563283"/>
            <a:ext cx="4149969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Why Physical Activity Matters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8FBEB9C-0B9B-CDDE-A73F-C8D5CFCC47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7163563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634931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737D58-643C-8278-665F-C615DF753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2800" dirty="0">
                <a:solidFill>
                  <a:srgbClr val="FFFFFF"/>
                </a:solidFill>
              </a:rPr>
              <a:t>Recommendations for Children (5-17 years of age) </a:t>
            </a:r>
          </a:p>
        </p:txBody>
      </p:sp>
      <p:graphicFrame>
        <p:nvGraphicFramePr>
          <p:cNvPr id="31" name="Content Placeholder 2">
            <a:extLst>
              <a:ext uri="{FF2B5EF4-FFF2-40B4-BE49-F238E27FC236}">
                <a16:creationId xmlns:a16="http://schemas.microsoft.com/office/drawing/2014/main" id="{289EEAD6-7668-18B1-89D3-51F3D9EE655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7477841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12854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468183-BD6D-E0D2-22E1-FE73B2D39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/>
              <a:t>Did You Know……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62176B-443F-945A-B01E-A12B55F4F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316" y="1958967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 dirty="0"/>
              <a:t>Based on a national survey, 70% of mothers played outdoors daily as children, compared with only 31% of their children today.</a:t>
            </a:r>
          </a:p>
          <a:p>
            <a:r>
              <a:rPr lang="en-US" sz="2000" dirty="0"/>
              <a:t>Average child (8-18) is on a screen / device for 4 hours per day , spending 5 hours or less of free outdoor time per week. </a:t>
            </a:r>
          </a:p>
          <a:p>
            <a:r>
              <a:rPr lang="en-US" sz="2000" dirty="0"/>
              <a:t>Only 1 in 5 kids meets the standard 60 min / day of activity. </a:t>
            </a:r>
          </a:p>
          <a:p>
            <a:pPr lvl="1"/>
            <a:endParaRPr lang="en-US" sz="2000" dirty="0"/>
          </a:p>
        </p:txBody>
      </p:sp>
      <p:pic>
        <p:nvPicPr>
          <p:cNvPr id="4" name="Picture 3" descr="To the tablet and beyond: does Toy Story 5 go hard enough on technology? | Toy  Story 5 | The Guardian">
            <a:extLst>
              <a:ext uri="{FF2B5EF4-FFF2-40B4-BE49-F238E27FC236}">
                <a16:creationId xmlns:a16="http://schemas.microsoft.com/office/drawing/2014/main" id="{90FA632F-0BC0-D69A-DE59-D85E36BD034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927" b="-1"/>
          <a:stretch>
            <a:fillRect/>
          </a:stretch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369145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BA3A3A-7B80-DC81-8FD6-F8B4DF944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 fontScale="90000"/>
          </a:bodyPr>
          <a:lstStyle/>
          <a:p>
            <a:r>
              <a:rPr lang="en-US" sz="4000" dirty="0"/>
              <a:t>How to Make Outdoor Time FUN for Children! Get CREATIVE!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20651E-A07D-89E7-5007-24C66762EF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 dirty="0"/>
              <a:t>Scavenger hunts , outdoor hikes, and other interactive play ideas! </a:t>
            </a:r>
          </a:p>
          <a:p>
            <a:r>
              <a:rPr lang="en-US" sz="2000" dirty="0"/>
              <a:t>Bring indoor activities outside (reading, drawing). </a:t>
            </a:r>
          </a:p>
          <a:p>
            <a:r>
              <a:rPr lang="en-US" sz="2000" dirty="0"/>
              <a:t>Get a group of kids together for a fun active day (sports related or other outside games). </a:t>
            </a:r>
          </a:p>
          <a:p>
            <a:r>
              <a:rPr lang="en-US" sz="2000" dirty="0"/>
              <a:t>Parents get involved! Family time = outdoor time. The best way to get kids excited is for parents to lead by example!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FC031C-CE6F-7248-E08C-57F492A09E5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055" r="22262" b="-1"/>
          <a:stretch>
            <a:fillRect/>
          </a:stretch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590859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89F5BE-323F-4B77-10C0-E6862B201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General Recommendations : Adults (18+) </a:t>
            </a: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43ED468C-F869-663B-19B1-CAC769414E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3791873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747603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A6BBB1-D286-5574-CEE4-F98CD885E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n-US" sz="4800"/>
              <a:t>Find Your WHY! Try the 5 Why Method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65776D-E5CB-76A1-854B-389A573406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US" sz="1700" dirty="0"/>
              <a:t>#1 : Start with “Why do you want to exercise”? For ex –  It could be to have more energy, to lose weight, or to be healthier. </a:t>
            </a:r>
          </a:p>
          <a:p>
            <a:pPr marL="0" indent="0">
              <a:buNone/>
            </a:pPr>
            <a:endParaRPr lang="en-US" sz="1700" dirty="0"/>
          </a:p>
          <a:p>
            <a:pPr marL="0" indent="0">
              <a:buNone/>
            </a:pPr>
            <a:r>
              <a:rPr lang="en-US" sz="1700" dirty="0"/>
              <a:t>#2 : Ask yourself “why” to that answer. If your answer is to lose weight. Maybe your answer to “why” is to have more confidence”. </a:t>
            </a:r>
          </a:p>
          <a:p>
            <a:pPr marL="0" indent="0">
              <a:buNone/>
            </a:pPr>
            <a:endParaRPr lang="en-US" sz="1700" dirty="0"/>
          </a:p>
          <a:p>
            <a:pPr marL="0" indent="0">
              <a:buNone/>
            </a:pPr>
            <a:r>
              <a:rPr lang="en-US" sz="1700" dirty="0"/>
              <a:t>#3-5 : Continue to ask why to each answer and you develop some core values associated with this initial idea of exercise and how it can better your life, for you! </a:t>
            </a:r>
          </a:p>
          <a:p>
            <a:pPr marL="0" indent="0">
              <a:buNone/>
            </a:pPr>
            <a:endParaRPr lang="en-US" sz="1700" dirty="0"/>
          </a:p>
          <a:p>
            <a:pPr marL="0" indent="0">
              <a:buNone/>
            </a:pPr>
            <a:r>
              <a:rPr lang="en-US" sz="1700" dirty="0"/>
              <a:t>Finding relevance is KEY to staying MOTIVATED which becomes KEY for CONSISTENCY</a:t>
            </a:r>
          </a:p>
        </p:txBody>
      </p:sp>
      <p:pic>
        <p:nvPicPr>
          <p:cNvPr id="4" name="Picture 3" descr="Self motivation is key! | HR News">
            <a:extLst>
              <a:ext uri="{FF2B5EF4-FFF2-40B4-BE49-F238E27FC236}">
                <a16:creationId xmlns:a16="http://schemas.microsoft.com/office/drawing/2014/main" id="{1D902C4B-47CF-09AB-63C5-0AB3C24DE5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1532" y="2892862"/>
            <a:ext cx="5150277" cy="289703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0267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5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2E8262-88FF-4E16-D024-7780C6C14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4600" dirty="0"/>
              <a:t>How To Find What You Enjoy : Discover Your Movement Style!  </a:t>
            </a:r>
          </a:p>
        </p:txBody>
      </p:sp>
      <p:sp>
        <p:nvSpPr>
          <p:cNvPr id="7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E585B8-97F1-6E2F-47A9-D2395B1C58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en-US" sz="1500" dirty="0"/>
              <a:t>Explore different styles </a:t>
            </a:r>
          </a:p>
          <a:p>
            <a:pPr lvl="1"/>
            <a:r>
              <a:rPr lang="en-US" sz="1500" dirty="0"/>
              <a:t>Class setting, Gym , Personal trainer, At home workouts</a:t>
            </a:r>
          </a:p>
          <a:p>
            <a:pPr marL="457200" lvl="1" indent="0">
              <a:buNone/>
            </a:pPr>
            <a:endParaRPr lang="en-US" sz="1500" dirty="0"/>
          </a:p>
          <a:p>
            <a:r>
              <a:rPr lang="en-US" sz="1500" dirty="0"/>
              <a:t>What are you interested in? </a:t>
            </a:r>
          </a:p>
          <a:p>
            <a:pPr lvl="1"/>
            <a:r>
              <a:rPr lang="en-US" sz="1500" dirty="0"/>
              <a:t>Nature, Indoors vs Outdoors, Being with friends vs. alone</a:t>
            </a:r>
          </a:p>
          <a:p>
            <a:pPr marL="457200" lvl="1" indent="0">
              <a:buNone/>
            </a:pPr>
            <a:endParaRPr lang="en-US" sz="1500" dirty="0"/>
          </a:p>
          <a:p>
            <a:r>
              <a:rPr lang="en-US" sz="1500" dirty="0"/>
              <a:t>Did you play sports at some point? </a:t>
            </a:r>
          </a:p>
          <a:p>
            <a:pPr lvl="1"/>
            <a:r>
              <a:rPr lang="en-US" sz="1500" dirty="0"/>
              <a:t>Ex. Tennis in high school / college? Give pickleball a try! Or doubles tennis with a friend! </a:t>
            </a:r>
          </a:p>
          <a:p>
            <a:endParaRPr lang="en-US" sz="300" dirty="0"/>
          </a:p>
          <a:p>
            <a:pPr marL="0" indent="0">
              <a:buNone/>
            </a:pPr>
            <a:r>
              <a:rPr lang="en-US" sz="1500" dirty="0"/>
              <a:t>REMEMBER! </a:t>
            </a:r>
          </a:p>
          <a:p>
            <a:r>
              <a:rPr lang="en-US" sz="1500" dirty="0"/>
              <a:t>Make sure to set realistic goals! Overcomplicating your goal is a quick way to losing interest! </a:t>
            </a:r>
          </a:p>
          <a:p>
            <a:r>
              <a:rPr lang="en-US" sz="1500" dirty="0"/>
              <a:t>Focus on fun, not perfection! </a:t>
            </a:r>
          </a:p>
        </p:txBody>
      </p:sp>
      <p:pic>
        <p:nvPicPr>
          <p:cNvPr id="4" name="Picture 3" descr="Pickleball For All: The Cross-Generational Power Of Play | KERA News">
            <a:extLst>
              <a:ext uri="{FF2B5EF4-FFF2-40B4-BE49-F238E27FC236}">
                <a16:creationId xmlns:a16="http://schemas.microsoft.com/office/drawing/2014/main" id="{2691AF22-2537-62E9-81C9-ABC2596A23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120" r="24765" b="2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9560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B19509-A318-AD75-86A5-D41B7D0A8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4200"/>
              <a:t>Why Does Enjoyment of Activity Matter? 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E552A9-5AA8-38E5-A238-6B7D085351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n-US" sz="2200" dirty="0"/>
              <a:t>Consistency : People who enjoy activity will typically stick with it longer than those who do not. </a:t>
            </a:r>
          </a:p>
          <a:p>
            <a:pPr marL="0" indent="0">
              <a:buNone/>
            </a:pPr>
            <a:endParaRPr lang="en-US" sz="2200" dirty="0"/>
          </a:p>
          <a:p>
            <a:r>
              <a:rPr lang="en-US" sz="2200" dirty="0"/>
              <a:t>Motivation is stronger , which is why you stay consistent. </a:t>
            </a:r>
          </a:p>
          <a:p>
            <a:pPr marL="0" indent="0">
              <a:buNone/>
            </a:pPr>
            <a:endParaRPr lang="en-US" sz="2200" dirty="0"/>
          </a:p>
          <a:p>
            <a:r>
              <a:rPr lang="en-US" sz="2200" dirty="0"/>
              <a:t>More likely to build a lifelong habit. </a:t>
            </a:r>
          </a:p>
        </p:txBody>
      </p:sp>
      <p:pic>
        <p:nvPicPr>
          <p:cNvPr id="4" name="Picture 3" descr="adult activities">
            <a:extLst>
              <a:ext uri="{FF2B5EF4-FFF2-40B4-BE49-F238E27FC236}">
                <a16:creationId xmlns:a16="http://schemas.microsoft.com/office/drawing/2014/main" id="{1FA1F72B-5EA9-D2D0-CA33-1AA6A39F6C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178" r="9868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790672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03FD45-5E16-4114-AB22-090B5549A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n-US" sz="3700"/>
              <a:t>Getting Creative with Movement </a:t>
            </a:r>
            <a:r>
              <a:rPr lang="en-US" sz="3700">
                <a:sym typeface="Wingdings" panose="05000000000000000000" pitchFamily="2" charset="2"/>
              </a:rPr>
              <a:t></a:t>
            </a:r>
            <a:r>
              <a:rPr lang="en-US" sz="3700"/>
              <a:t>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20FF7-ADB0-A9D4-07F3-C170142715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r>
              <a:rPr lang="en-US" sz="1700" dirty="0"/>
              <a:t>Living room dance parties! Break up TV shows with movement or just have a plan to do 10-15 min of movement after dinner! </a:t>
            </a:r>
          </a:p>
          <a:p>
            <a:r>
              <a:rPr lang="en-US" sz="1700" dirty="0"/>
              <a:t>Exercise “snacks” at work (2-3x/day try 1-2 min of body weight exercises like squats, lunges, desk push ups, calf raises…)</a:t>
            </a:r>
          </a:p>
          <a:p>
            <a:r>
              <a:rPr lang="en-US" sz="1700" dirty="0"/>
              <a:t>Get active for those social catch ups or have walking meetings when able. </a:t>
            </a:r>
          </a:p>
          <a:p>
            <a:r>
              <a:rPr lang="en-US" sz="1700" dirty="0"/>
              <a:t>Save podcasts / audio books for exercise. </a:t>
            </a:r>
          </a:p>
          <a:p>
            <a:r>
              <a:rPr lang="en-US" sz="1700" dirty="0"/>
              <a:t>Try something new like a group fitness class! Bring a friend!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Want A Healthier Workplace? Hold A Walking Meeting | Orlando | UCF Health">
            <a:extLst>
              <a:ext uri="{FF2B5EF4-FFF2-40B4-BE49-F238E27FC236}">
                <a16:creationId xmlns:a16="http://schemas.microsoft.com/office/drawing/2014/main" id="{81AA3F04-07EF-244A-56EA-BEBDF1C759D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000" r="20143" b="1"/>
          <a:stretch>
            <a:fillRect/>
          </a:stretch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6214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17AB3D3-3C9C-4DED-809A-78734805B8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CD35A8-DDF3-D29A-D113-0D4551779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n-US" sz="4800"/>
              <a:t>Overcoming Barriers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8ECF5-6577-B3CD-B0EE-4674624957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anchor="ctr">
            <a:normAutofit/>
          </a:bodyPr>
          <a:lstStyle/>
          <a:p>
            <a:r>
              <a:rPr lang="en-US" sz="1100" b="1" dirty="0"/>
              <a:t>Lack of Time? </a:t>
            </a:r>
          </a:p>
          <a:p>
            <a:pPr lvl="1"/>
            <a:r>
              <a:rPr lang="en-US" sz="1100" dirty="0"/>
              <a:t>Set short activity breaks. Break it up into 3 sections (10 min of walking, 3x / day) </a:t>
            </a:r>
          </a:p>
          <a:p>
            <a:pPr marL="457200" lvl="1" indent="0">
              <a:buNone/>
            </a:pPr>
            <a:endParaRPr lang="en-US" sz="1100" dirty="0"/>
          </a:p>
          <a:p>
            <a:r>
              <a:rPr lang="en-US" sz="1100" b="1" dirty="0"/>
              <a:t>Low Motivation? </a:t>
            </a:r>
          </a:p>
          <a:p>
            <a:pPr lvl="1"/>
            <a:r>
              <a:rPr lang="en-US" sz="1100" dirty="0"/>
              <a:t>Find accountability! Schedule activity with a friend when able , try a group class, or text a family member or friend your goals for the week to stay accountable. </a:t>
            </a:r>
          </a:p>
          <a:p>
            <a:pPr marL="457200" lvl="1" indent="0">
              <a:buNone/>
            </a:pPr>
            <a:endParaRPr lang="en-US" sz="1100" dirty="0"/>
          </a:p>
          <a:p>
            <a:r>
              <a:rPr lang="en-US" sz="1100" b="1" dirty="0"/>
              <a:t>Boredom? </a:t>
            </a:r>
          </a:p>
          <a:p>
            <a:pPr lvl="1"/>
            <a:r>
              <a:rPr lang="en-US" sz="1100" dirty="0"/>
              <a:t>Think outside of the box! Fitness can look a lot of ways. Go back to what your core interests are and start there! </a:t>
            </a:r>
          </a:p>
          <a:p>
            <a:pPr marL="457200" lvl="1" indent="0">
              <a:buNone/>
            </a:pPr>
            <a:endParaRPr lang="en-US" sz="1100" dirty="0"/>
          </a:p>
          <a:p>
            <a:r>
              <a:rPr lang="en-US" sz="1100" b="1" dirty="0"/>
              <a:t>Weather? </a:t>
            </a:r>
          </a:p>
          <a:p>
            <a:pPr lvl="1"/>
            <a:r>
              <a:rPr lang="en-US" sz="1100" dirty="0"/>
              <a:t>Always have indoor alternatives. It’s helpful to embrace moving your body in lots of ways vs. just relying on 1 activity to count towards your activity goals. </a:t>
            </a:r>
          </a:p>
        </p:txBody>
      </p:sp>
      <p:pic>
        <p:nvPicPr>
          <p:cNvPr id="4" name="Picture 3" descr="Overcoming 10 common barriers to fitness - Individual Fitness">
            <a:extLst>
              <a:ext uri="{FF2B5EF4-FFF2-40B4-BE49-F238E27FC236}">
                <a16:creationId xmlns:a16="http://schemas.microsoft.com/office/drawing/2014/main" id="{2C15E5F5-CC24-75B3-36B4-46CF3C54A42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8136"/>
          <a:stretch>
            <a:fillRect/>
          </a:stretch>
        </p:blipFill>
        <p:spPr>
          <a:xfrm>
            <a:off x="5911532" y="2484255"/>
            <a:ext cx="5150277" cy="3714244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5253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BF8C8A-58A2-50BE-08BA-061DDB2EB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397" y="502020"/>
            <a:ext cx="5323715" cy="1642970"/>
          </a:xfrm>
        </p:spPr>
        <p:txBody>
          <a:bodyPr anchor="b">
            <a:normAutofit/>
          </a:bodyPr>
          <a:lstStyle/>
          <a:p>
            <a:r>
              <a:rPr lang="en-US" sz="4000"/>
              <a:t>Tips for Consistency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3208BC-F9A6-3FC0-E96E-BF78DA3221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4923" y="2405894"/>
            <a:ext cx="5315189" cy="3535083"/>
          </a:xfrm>
        </p:spPr>
        <p:txBody>
          <a:bodyPr anchor="t">
            <a:normAutofit/>
          </a:bodyPr>
          <a:lstStyle/>
          <a:p>
            <a:r>
              <a:rPr lang="en-US" sz="1700"/>
              <a:t>First and most importantly, find something you enjoy! </a:t>
            </a:r>
          </a:p>
          <a:p>
            <a:r>
              <a:rPr lang="en-US" sz="1700"/>
              <a:t>Start VERY small. Overcommitting = burnout. </a:t>
            </a:r>
          </a:p>
          <a:p>
            <a:r>
              <a:rPr lang="en-US" sz="1700"/>
              <a:t>Schedule it! Just like a meeting. </a:t>
            </a:r>
          </a:p>
          <a:p>
            <a:r>
              <a:rPr lang="en-US" sz="1700"/>
              <a:t>Plan ahead. Alarm set (if early morning), outfit/shoes picked out and visible. </a:t>
            </a:r>
          </a:p>
          <a:p>
            <a:r>
              <a:rPr lang="en-US" sz="1700"/>
              <a:t>Pair with entertainment (favorite podcast, audio book, playlist, or TV show). </a:t>
            </a:r>
          </a:p>
          <a:p>
            <a:r>
              <a:rPr lang="en-US" sz="1700"/>
              <a:t>Track progress (non scale victories!) : Sleeping better? Lower stress? Energy improved? These are huge motivators for staying consistent!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Change happens through two core neuroplasticity processes: 🧠 Synaptic  strengthening Every time you repeat a behaviour, thought, or emotional  response, the neurons involved fire together. Over time, their connection  becomes stronger and">
            <a:extLst>
              <a:ext uri="{FF2B5EF4-FFF2-40B4-BE49-F238E27FC236}">
                <a16:creationId xmlns:a16="http://schemas.microsoft.com/office/drawing/2014/main" id="{61C9335C-F30E-C96E-2C0D-F78BF2964A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8879" y="909081"/>
            <a:ext cx="4044705" cy="5071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1381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F0793E-937D-A9BC-5553-C8A97AFED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US" sz="5400"/>
              <a:t>Key Takeaways 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656FB9-E226-1197-020C-464F6EFAB9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r>
              <a:rPr lang="en-US" sz="1700" dirty="0"/>
              <a:t>Physical Activity enhances not only your physical health but your mental health and overall quality of life. </a:t>
            </a:r>
          </a:p>
          <a:p>
            <a:r>
              <a:rPr lang="en-US" sz="1700" dirty="0"/>
              <a:t>Find relevance and uncover the WHY when it comes to caring about your physical health. </a:t>
            </a:r>
          </a:p>
          <a:p>
            <a:r>
              <a:rPr lang="en-US" sz="1700" dirty="0"/>
              <a:t>Remember how important and achievable it is to find enjoyment with your physical activity. </a:t>
            </a:r>
          </a:p>
          <a:p>
            <a:r>
              <a:rPr lang="en-US" sz="1700" dirty="0"/>
              <a:t>Get creative to find enjoyment. Creativity can lead to enjoyment, and enjoyment can lead </a:t>
            </a:r>
            <a:r>
              <a:rPr lang="en-US" sz="1700"/>
              <a:t>to consistency! </a:t>
            </a:r>
            <a:endParaRPr lang="en-US" sz="1700" dirty="0"/>
          </a:p>
          <a:p>
            <a:r>
              <a:rPr lang="en-US" sz="1700" dirty="0"/>
              <a:t>Barriers are temporary and can always be tackled!</a:t>
            </a:r>
          </a:p>
          <a:p>
            <a:endParaRPr lang="en-US" sz="1700" dirty="0"/>
          </a:p>
        </p:txBody>
      </p:sp>
      <p:pic>
        <p:nvPicPr>
          <p:cNvPr id="4" name="Picture 3" descr="Strong, flexing muscle and children with happiness at school for growth,  Kids Stock Footage ft. child &amp; kids - Envato">
            <a:extLst>
              <a:ext uri="{FF2B5EF4-FFF2-40B4-BE49-F238E27FC236}">
                <a16:creationId xmlns:a16="http://schemas.microsoft.com/office/drawing/2014/main" id="{8CD326DE-A850-B704-7CF1-AB5E533929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9048" y="1989197"/>
            <a:ext cx="5458968" cy="2879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318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5DD2C0-B96B-CCE5-A98E-D5E34C43E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E0EB7B-D2A6-46C4-6F50-44F2234EE5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https://www.mdpi.com/1660-4601/9/9/3134?utm_source</a:t>
            </a:r>
            <a:endParaRPr lang="en-US" dirty="0"/>
          </a:p>
          <a:p>
            <a:r>
              <a:rPr lang="en-US" dirty="0">
                <a:hlinkClick r:id="rId3"/>
              </a:rPr>
              <a:t>https://www.drsharongam.com/articles/five-questions-to-find-your-motivation-to-exercise</a:t>
            </a:r>
            <a:r>
              <a:rPr lang="en-US" dirty="0"/>
              <a:t> (The 5 Why’s)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81769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AFE3D0-6365-D78B-9094-8BC20089A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5400" dirty="0"/>
              <a:t>Let’s Cook!</a:t>
            </a:r>
            <a:br>
              <a:rPr lang="en-US" sz="5400" dirty="0"/>
            </a:br>
            <a:endParaRPr lang="en-US" sz="5400"/>
          </a:p>
        </p:txBody>
      </p:sp>
      <p:sp>
        <p:nvSpPr>
          <p:cNvPr id="20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F58F12A-D6B5-FCB2-540E-3FE5D86E5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 fontScale="55000" lnSpcReduction="20000"/>
          </a:bodyPr>
          <a:lstStyle/>
          <a:p>
            <a:pPr marL="0" lvl="0" indent="0" algn="ctr" fontAlgn="base">
              <a:buNone/>
            </a:pPr>
            <a:r>
              <a:rPr lang="en-US" sz="3000" b="1" dirty="0"/>
              <a:t>Smoothie Bowl! </a:t>
            </a:r>
          </a:p>
          <a:p>
            <a:pPr marL="0" lvl="0" indent="0" fontAlgn="base">
              <a:buNone/>
            </a:pPr>
            <a:r>
              <a:rPr lang="en-US" sz="2200" b="1" dirty="0"/>
              <a:t>Recipe: </a:t>
            </a:r>
            <a:r>
              <a:rPr lang="en-US" sz="2200" b="1" dirty="0">
                <a:hlinkClick r:id="rId3"/>
              </a:rPr>
              <a:t>https://nutritioninthekitch.com/make-a-perfect-berry-smoothie-bowl-in-5-simple-steps/</a:t>
            </a:r>
            <a:endParaRPr lang="en-US" sz="2200" b="1" dirty="0"/>
          </a:p>
          <a:p>
            <a:pPr marL="0" lvl="0" indent="0" fontAlgn="base">
              <a:buNone/>
            </a:pPr>
            <a:endParaRPr lang="en-US" sz="2200" b="1" dirty="0"/>
          </a:p>
          <a:p>
            <a:pPr marL="0" lvl="0" indent="0" fontAlgn="base">
              <a:buNone/>
            </a:pPr>
            <a:r>
              <a:rPr lang="en-US" sz="2200" b="1" u="sng" dirty="0"/>
              <a:t>Nutrition Facts: </a:t>
            </a:r>
          </a:p>
          <a:p>
            <a:pPr marL="0" lvl="0" indent="0" fontAlgn="base">
              <a:buNone/>
            </a:pPr>
            <a:r>
              <a:rPr lang="en-US" sz="2200" b="1" dirty="0"/>
              <a:t>360 calories</a:t>
            </a:r>
          </a:p>
          <a:p>
            <a:pPr marL="0" lvl="0" indent="0" fontAlgn="base">
              <a:buNone/>
            </a:pPr>
            <a:r>
              <a:rPr lang="en-US" sz="2200" b="1" dirty="0"/>
              <a:t>27g Protein</a:t>
            </a:r>
          </a:p>
          <a:p>
            <a:pPr marL="0" lvl="0" indent="0" fontAlgn="base">
              <a:buNone/>
            </a:pPr>
            <a:r>
              <a:rPr lang="en-US" sz="2200" b="1" dirty="0"/>
              <a:t>14g Fat</a:t>
            </a:r>
          </a:p>
          <a:p>
            <a:pPr marL="0" lvl="0" indent="0" fontAlgn="base">
              <a:buNone/>
            </a:pPr>
            <a:r>
              <a:rPr lang="en-US" sz="2200" b="1" dirty="0"/>
              <a:t>47g Carbohydrate </a:t>
            </a:r>
          </a:p>
          <a:p>
            <a:pPr marL="0" lvl="0" indent="0" fontAlgn="base">
              <a:buNone/>
            </a:pPr>
            <a:r>
              <a:rPr lang="en-US" sz="2200" b="1" dirty="0"/>
              <a:t>8g Fiber </a:t>
            </a:r>
          </a:p>
          <a:p>
            <a:pPr marL="0" lvl="0" indent="0" fontAlgn="base">
              <a:buNone/>
            </a:pPr>
            <a:endParaRPr lang="en-US" sz="2200" b="1" dirty="0"/>
          </a:p>
          <a:p>
            <a:pPr marL="0" lvl="0" indent="0" fontAlgn="base">
              <a:buNone/>
            </a:pPr>
            <a:r>
              <a:rPr lang="en-US" sz="2200" b="1" i="1" dirty="0"/>
              <a:t>NOTE: To cut down carbs you could: Use a Plain Protein Powder and omit the banana and swap in avocado for more fat. </a:t>
            </a:r>
          </a:p>
          <a:p>
            <a:pPr marL="0" lvl="0" indent="0" fontAlgn="base">
              <a:buNone/>
            </a:pPr>
            <a:endParaRPr lang="en-US" sz="2200" b="1" dirty="0"/>
          </a:p>
          <a:p>
            <a:pPr marL="0" indent="0">
              <a:buNone/>
            </a:pPr>
            <a:endParaRPr lang="en-US" sz="2200" dirty="0"/>
          </a:p>
        </p:txBody>
      </p:sp>
      <p:pic>
        <p:nvPicPr>
          <p:cNvPr id="3" name="Picture 2" descr="bowl with berry smoothie topped with strawberries, blackberries, and granola ">
            <a:extLst>
              <a:ext uri="{FF2B5EF4-FFF2-40B4-BE49-F238E27FC236}">
                <a16:creationId xmlns:a16="http://schemas.microsoft.com/office/drawing/2014/main" id="{518C3AB3-48D7-31DE-77D4-0FAC1CE4CAC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2952" r="-1" b="20499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42890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6733</TotalTime>
  <Words>1435</Words>
  <Application>Microsoft Office PowerPoint</Application>
  <PresentationFormat>Widescreen</PresentationFormat>
  <Paragraphs>142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Aptos</vt:lpstr>
      <vt:lpstr>Aptos Display</vt:lpstr>
      <vt:lpstr>Arial</vt:lpstr>
      <vt:lpstr>Calibri</vt:lpstr>
      <vt:lpstr>Wingdings</vt:lpstr>
      <vt:lpstr>Office Theme</vt:lpstr>
      <vt:lpstr>PowerPoint Presentation</vt:lpstr>
      <vt:lpstr>Physical Activity </vt:lpstr>
      <vt:lpstr>PowerPoint Presentation</vt:lpstr>
      <vt:lpstr>Why Physical Activity Matters</vt:lpstr>
      <vt:lpstr>Recommendations for Children (5-17 years of age) </vt:lpstr>
      <vt:lpstr>Did You Know……</vt:lpstr>
      <vt:lpstr>How to Make Outdoor Time FUN for Children! Get CREATIVE! </vt:lpstr>
      <vt:lpstr>General Recommendations : Adults (18+) </vt:lpstr>
      <vt:lpstr>Find Your WHY! Try the 5 Why Method</vt:lpstr>
      <vt:lpstr>How To Find What You Enjoy : Discover Your Movement Style!  </vt:lpstr>
      <vt:lpstr>Why Does Enjoyment of Activity Matter? </vt:lpstr>
      <vt:lpstr>Getting Creative with Movement  </vt:lpstr>
      <vt:lpstr>Overcoming Barriers </vt:lpstr>
      <vt:lpstr>Tips for Consistency </vt:lpstr>
      <vt:lpstr>Key Takeaways </vt:lpstr>
      <vt:lpstr>References </vt:lpstr>
      <vt:lpstr>Let’s Cook!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Katie Godin</dc:creator>
  <cp:lastModifiedBy>Griffiths, Dianne</cp:lastModifiedBy>
  <cp:revision>2</cp:revision>
  <dcterms:created xsi:type="dcterms:W3CDTF">2026-06-21T12:52:03Z</dcterms:created>
  <dcterms:modified xsi:type="dcterms:W3CDTF">2026-07-06T18:23:19Z</dcterms:modified>
</cp:coreProperties>
</file>